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60" r:id="rId1"/>
  </p:sldMasterIdLst>
  <p:sldIdLst>
    <p:sldId id="257" r:id="rId2"/>
    <p:sldId id="261" r:id="rId3"/>
    <p:sldId id="260" r:id="rId4"/>
    <p:sldId id="262" r:id="rId5"/>
  </p:sldIdLst>
  <p:sldSz cx="9359900" cy="68405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5" userDrawn="1">
          <p15:clr>
            <a:srgbClr val="A4A3A4"/>
          </p15:clr>
        </p15:guide>
        <p15:guide id="2" pos="29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6A7238-959B-466D-B872-403AFA794ED5}" v="14" dt="2023-11-22T19:12:53.6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0" d="100"/>
          <a:sy n="60" d="100"/>
        </p:scale>
        <p:origin x="1372" y="48"/>
      </p:cViewPr>
      <p:guideLst>
        <p:guide orient="horz" pos="2155"/>
        <p:guide pos="29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slide" Target="slides/slide4.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Elfateh" userId="162720028263a569" providerId="LiveId" clId="{E76A7238-959B-466D-B872-403AFA794ED5}"/>
    <pc:docChg chg="undo redo custSel addSld delSld modSld sldOrd">
      <pc:chgData name="Mohamed Elfateh" userId="162720028263a569" providerId="LiveId" clId="{E76A7238-959B-466D-B872-403AFA794ED5}" dt="2023-11-24T18:42:35.713" v="843" actId="20577"/>
      <pc:docMkLst>
        <pc:docMk/>
      </pc:docMkLst>
      <pc:sldChg chg="addSp delSp modSp mod">
        <pc:chgData name="Mohamed Elfateh" userId="162720028263a569" providerId="LiveId" clId="{E76A7238-959B-466D-B872-403AFA794ED5}" dt="2023-11-22T18:47:49.732" v="471" actId="26606"/>
        <pc:sldMkLst>
          <pc:docMk/>
          <pc:sldMk cId="1530556929" sldId="257"/>
        </pc:sldMkLst>
        <pc:spChg chg="add del">
          <ac:chgData name="Mohamed Elfateh" userId="162720028263a569" providerId="LiveId" clId="{E76A7238-959B-466D-B872-403AFA794ED5}" dt="2023-11-21T17:57:36.128" v="403" actId="26606"/>
          <ac:spMkLst>
            <pc:docMk/>
            <pc:sldMk cId="1530556929" sldId="257"/>
            <ac:spMk id="34" creationId="{42A4FC2C-047E-45A5-965D-8E1E3BF09BC6}"/>
          </ac:spMkLst>
        </pc:spChg>
        <pc:spChg chg="add del">
          <ac:chgData name="Mohamed Elfateh" userId="162720028263a569" providerId="LiveId" clId="{E76A7238-959B-466D-B872-403AFA794ED5}" dt="2023-11-21T17:57:36.128" v="402" actId="26606"/>
          <ac:spMkLst>
            <pc:docMk/>
            <pc:sldMk cId="1530556929" sldId="257"/>
            <ac:spMk id="39" creationId="{42A4FC2C-047E-45A5-965D-8E1E3BF09BC6}"/>
          </ac:spMkLst>
        </pc:spChg>
        <pc:spChg chg="add del">
          <ac:chgData name="Mohamed Elfateh" userId="162720028263a569" providerId="LiveId" clId="{E76A7238-959B-466D-B872-403AFA794ED5}" dt="2023-11-22T18:47:21.506" v="464" actId="26606"/>
          <ac:spMkLst>
            <pc:docMk/>
            <pc:sldMk cId="1530556929" sldId="257"/>
            <ac:spMk id="41" creationId="{CB44330D-EA18-4254-AA95-EB49948539B8}"/>
          </ac:spMkLst>
        </pc:spChg>
        <pc:spChg chg="add del">
          <ac:chgData name="Mohamed Elfateh" userId="162720028263a569" providerId="LiveId" clId="{E76A7238-959B-466D-B872-403AFA794ED5}" dt="2023-11-22T18:47:21.506" v="464" actId="26606"/>
          <ac:spMkLst>
            <pc:docMk/>
            <pc:sldMk cId="1530556929" sldId="257"/>
            <ac:spMk id="42" creationId="{32BC26D8-82FB-445E-AA49-62A77D7C1EE0}"/>
          </ac:spMkLst>
        </pc:spChg>
        <pc:spChg chg="add del">
          <ac:chgData name="Mohamed Elfateh" userId="162720028263a569" providerId="LiveId" clId="{E76A7238-959B-466D-B872-403AFA794ED5}" dt="2023-11-22T18:47:49.732" v="471" actId="26606"/>
          <ac:spMkLst>
            <pc:docMk/>
            <pc:sldMk cId="1530556929" sldId="257"/>
            <ac:spMk id="47" creationId="{3DAD86CA-8235-409B-982B-5E7A033E2392}"/>
          </ac:spMkLst>
        </pc:spChg>
        <pc:spChg chg="add del">
          <ac:chgData name="Mohamed Elfateh" userId="162720028263a569" providerId="LiveId" clId="{E76A7238-959B-466D-B872-403AFA794ED5}" dt="2023-11-22T18:47:49.732" v="471" actId="26606"/>
          <ac:spMkLst>
            <pc:docMk/>
            <pc:sldMk cId="1530556929" sldId="257"/>
            <ac:spMk id="49" creationId="{9F234FBA-3501-47B4-AE0C-AA4AFBC8F603}"/>
          </ac:spMkLst>
        </pc:spChg>
        <pc:spChg chg="add del">
          <ac:chgData name="Mohamed Elfateh" userId="162720028263a569" providerId="LiveId" clId="{E76A7238-959B-466D-B872-403AFA794ED5}" dt="2023-11-22T18:47:49.732" v="471" actId="26606"/>
          <ac:spMkLst>
            <pc:docMk/>
            <pc:sldMk cId="1530556929" sldId="257"/>
            <ac:spMk id="51" creationId="{B5EF893B-0491-416E-9D33-BADE9600792A}"/>
          </ac:spMkLst>
        </pc:spChg>
        <pc:spChg chg="add">
          <ac:chgData name="Mohamed Elfateh" userId="162720028263a569" providerId="LiveId" clId="{E76A7238-959B-466D-B872-403AFA794ED5}" dt="2023-11-22T18:47:49.732" v="471" actId="26606"/>
          <ac:spMkLst>
            <pc:docMk/>
            <pc:sldMk cId="1530556929" sldId="257"/>
            <ac:spMk id="55" creationId="{2D2B266D-3625-4584-A5C3-7D3F672CFF30}"/>
          </ac:spMkLst>
        </pc:spChg>
        <pc:spChg chg="add">
          <ac:chgData name="Mohamed Elfateh" userId="162720028263a569" providerId="LiveId" clId="{E76A7238-959B-466D-B872-403AFA794ED5}" dt="2023-11-22T18:47:49.732" v="471" actId="26606"/>
          <ac:spMkLst>
            <pc:docMk/>
            <pc:sldMk cId="1530556929" sldId="257"/>
            <ac:spMk id="56" creationId="{C463B99A-73EE-4FBB-B7C4-F9F9BCC25C65}"/>
          </ac:spMkLst>
        </pc:spChg>
        <pc:spChg chg="add">
          <ac:chgData name="Mohamed Elfateh" userId="162720028263a569" providerId="LiveId" clId="{E76A7238-959B-466D-B872-403AFA794ED5}" dt="2023-11-22T18:47:49.732" v="471" actId="26606"/>
          <ac:spMkLst>
            <pc:docMk/>
            <pc:sldMk cId="1530556929" sldId="257"/>
            <ac:spMk id="57" creationId="{A5D2A5D1-BA0D-47D3-B051-DA7743C46E28}"/>
          </ac:spMkLst>
        </pc:spChg>
        <pc:spChg chg="add del">
          <ac:chgData name="Mohamed Elfateh" userId="162720028263a569" providerId="LiveId" clId="{E76A7238-959B-466D-B872-403AFA794ED5}" dt="2023-11-22T18:47:41.371" v="466" actId="26606"/>
          <ac:spMkLst>
            <pc:docMk/>
            <pc:sldMk cId="1530556929" sldId="257"/>
            <ac:spMk id="58" creationId="{AB8C311F-7253-4AED-9701-7FC0708C41C7}"/>
          </ac:spMkLst>
        </pc:spChg>
        <pc:spChg chg="add del">
          <ac:chgData name="Mohamed Elfateh" userId="162720028263a569" providerId="LiveId" clId="{E76A7238-959B-466D-B872-403AFA794ED5}" dt="2023-11-22T18:47:41.371" v="466" actId="26606"/>
          <ac:spMkLst>
            <pc:docMk/>
            <pc:sldMk cId="1530556929" sldId="257"/>
            <ac:spMk id="60" creationId="{FD073016-B734-483B-8953-5BADEE145112}"/>
          </ac:spMkLst>
        </pc:spChg>
        <pc:spChg chg="add del">
          <ac:chgData name="Mohamed Elfateh" userId="162720028263a569" providerId="LiveId" clId="{E76A7238-959B-466D-B872-403AFA794ED5}" dt="2023-11-22T18:47:41.371" v="466" actId="26606"/>
          <ac:spMkLst>
            <pc:docMk/>
            <pc:sldMk cId="1530556929" sldId="257"/>
            <ac:spMk id="62" creationId="{90A7EAB6-59D3-4325-8DE6-E0CA4009CE53}"/>
          </ac:spMkLst>
        </pc:spChg>
        <pc:spChg chg="add del">
          <ac:chgData name="Mohamed Elfateh" userId="162720028263a569" providerId="LiveId" clId="{E76A7238-959B-466D-B872-403AFA794ED5}" dt="2023-11-22T18:47:41.371" v="466" actId="26606"/>
          <ac:spMkLst>
            <pc:docMk/>
            <pc:sldMk cId="1530556929" sldId="257"/>
            <ac:spMk id="64" creationId="{A8D57A06-A426-446D-B02C-A2DC6B62E45E}"/>
          </ac:spMkLst>
        </pc:spChg>
        <pc:spChg chg="add del">
          <ac:chgData name="Mohamed Elfateh" userId="162720028263a569" providerId="LiveId" clId="{E76A7238-959B-466D-B872-403AFA794ED5}" dt="2023-11-22T18:47:46.763" v="468" actId="26606"/>
          <ac:spMkLst>
            <pc:docMk/>
            <pc:sldMk cId="1530556929" sldId="257"/>
            <ac:spMk id="74" creationId="{C7D023E4-8DE1-436E-9847-ED6A4B4B04FD}"/>
          </ac:spMkLst>
        </pc:spChg>
        <pc:spChg chg="add del">
          <ac:chgData name="Mohamed Elfateh" userId="162720028263a569" providerId="LiveId" clId="{E76A7238-959B-466D-B872-403AFA794ED5}" dt="2023-11-22T18:47:46.763" v="468" actId="26606"/>
          <ac:spMkLst>
            <pc:docMk/>
            <pc:sldMk cId="1530556929" sldId="257"/>
            <ac:spMk id="75" creationId="{8B2B1708-8CE4-4A20-94F5-55118AE2CBD7}"/>
          </ac:spMkLst>
        </pc:spChg>
        <pc:grpChg chg="add del">
          <ac:chgData name="Mohamed Elfateh" userId="162720028263a569" providerId="LiveId" clId="{E76A7238-959B-466D-B872-403AFA794ED5}" dt="2023-11-22T18:47:46.763" v="468" actId="26606"/>
          <ac:grpSpMkLst>
            <pc:docMk/>
            <pc:sldMk cId="1530556929" sldId="257"/>
            <ac:grpSpMk id="66" creationId="{43F5E015-E085-4624-B431-B42414448684}"/>
          </ac:grpSpMkLst>
        </pc:grpChg>
        <pc:grpChg chg="add del">
          <ac:chgData name="Mohamed Elfateh" userId="162720028263a569" providerId="LiveId" clId="{E76A7238-959B-466D-B872-403AFA794ED5}" dt="2023-11-22T18:47:46.763" v="468" actId="26606"/>
          <ac:grpSpMkLst>
            <pc:docMk/>
            <pc:sldMk cId="1530556929" sldId="257"/>
            <ac:grpSpMk id="76" creationId="{EC2D6DD8-FAD6-401D-9DE6-71DD04C980F3}"/>
          </ac:grpSpMkLst>
        </pc:grpChg>
        <pc:picChg chg="add mod">
          <ac:chgData name="Mohamed Elfateh" userId="162720028263a569" providerId="LiveId" clId="{E76A7238-959B-466D-B872-403AFA794ED5}" dt="2023-11-22T18:47:49.732" v="471" actId="26606"/>
          <ac:picMkLst>
            <pc:docMk/>
            <pc:sldMk cId="1530556929" sldId="257"/>
            <ac:picMk id="3" creationId="{D9832FF1-E177-CE73-CD27-BCB968D7B083}"/>
          </ac:picMkLst>
        </pc:picChg>
        <pc:picChg chg="del">
          <ac:chgData name="Mohamed Elfateh" userId="162720028263a569" providerId="LiveId" clId="{E76A7238-959B-466D-B872-403AFA794ED5}" dt="2023-11-21T17:57:20.760" v="397" actId="478"/>
          <ac:picMkLst>
            <pc:docMk/>
            <pc:sldMk cId="1530556929" sldId="257"/>
            <ac:picMk id="11" creationId="{E3676708-A853-62B7-8127-AC67B00345AD}"/>
          </ac:picMkLst>
        </pc:picChg>
        <pc:cxnChg chg="add del">
          <ac:chgData name="Mohamed Elfateh" userId="162720028263a569" providerId="LiveId" clId="{E76A7238-959B-466D-B872-403AFA794ED5}" dt="2023-11-22T18:47:49.732" v="471" actId="26606"/>
          <ac:cxnSpMkLst>
            <pc:docMk/>
            <pc:sldMk cId="1530556929" sldId="257"/>
            <ac:cxnSpMk id="53" creationId="{469F4FF8-F8B0-4630-BA1B-0D8B324CD5FF}"/>
          </ac:cxnSpMkLst>
        </pc:cxnChg>
      </pc:sldChg>
      <pc:sldChg chg="del">
        <pc:chgData name="Mohamed Elfateh" userId="162720028263a569" providerId="LiveId" clId="{E76A7238-959B-466D-B872-403AFA794ED5}" dt="2023-11-21T17:57:17.593" v="396" actId="2696"/>
        <pc:sldMkLst>
          <pc:docMk/>
          <pc:sldMk cId="770790001" sldId="258"/>
        </pc:sldMkLst>
      </pc:sldChg>
      <pc:sldChg chg="del">
        <pc:chgData name="Mohamed Elfateh" userId="162720028263a569" providerId="LiveId" clId="{E76A7238-959B-466D-B872-403AFA794ED5}" dt="2023-11-21T17:57:14.957" v="395" actId="2696"/>
        <pc:sldMkLst>
          <pc:docMk/>
          <pc:sldMk cId="3279940651" sldId="259"/>
        </pc:sldMkLst>
      </pc:sldChg>
      <pc:sldChg chg="addSp delSp modSp mod">
        <pc:chgData name="Mohamed Elfateh" userId="162720028263a569" providerId="LiveId" clId="{E76A7238-959B-466D-B872-403AFA794ED5}" dt="2023-11-22T19:17:06.436" v="805" actId="114"/>
        <pc:sldMkLst>
          <pc:docMk/>
          <pc:sldMk cId="3428487692" sldId="260"/>
        </pc:sldMkLst>
        <pc:spChg chg="add del mod ord">
          <ac:chgData name="Mohamed Elfateh" userId="162720028263a569" providerId="LiveId" clId="{E76A7238-959B-466D-B872-403AFA794ED5}" dt="2023-11-22T19:17:06.436" v="805" actId="114"/>
          <ac:spMkLst>
            <pc:docMk/>
            <pc:sldMk cId="3428487692" sldId="260"/>
            <ac:spMk id="4" creationId="{9DA39304-3423-B9A5-35A1-52814F0EC447}"/>
          </ac:spMkLst>
        </pc:spChg>
        <pc:spChg chg="del mod">
          <ac:chgData name="Mohamed Elfateh" userId="162720028263a569" providerId="LiveId" clId="{E76A7238-959B-466D-B872-403AFA794ED5}" dt="2023-11-21T17:40:43.277" v="215" actId="478"/>
          <ac:spMkLst>
            <pc:docMk/>
            <pc:sldMk cId="3428487692" sldId="260"/>
            <ac:spMk id="5" creationId="{4D7D0BB3-A9DC-D79A-E994-575496339516}"/>
          </ac:spMkLst>
        </pc:spChg>
        <pc:spChg chg="add del">
          <ac:chgData name="Mohamed Elfateh" userId="162720028263a569" providerId="LiveId" clId="{E76A7238-959B-466D-B872-403AFA794ED5}" dt="2023-11-21T17:50:44.165" v="291" actId="26606"/>
          <ac:spMkLst>
            <pc:docMk/>
            <pc:sldMk cId="3428487692" sldId="260"/>
            <ac:spMk id="34" creationId="{42A4FC2C-047E-45A5-965D-8E1E3BF09BC6}"/>
          </ac:spMkLst>
        </pc:spChg>
        <pc:spChg chg="add del">
          <ac:chgData name="Mohamed Elfateh" userId="162720028263a569" providerId="LiveId" clId="{E76A7238-959B-466D-B872-403AFA794ED5}" dt="2023-11-21T17:50:44.152" v="290" actId="26606"/>
          <ac:spMkLst>
            <pc:docMk/>
            <pc:sldMk cId="3428487692" sldId="260"/>
            <ac:spMk id="39" creationId="{63F5877B-98C7-49DD-83AB-0F6F57CB6543}"/>
          </ac:spMkLst>
        </pc:spChg>
        <pc:spChg chg="add del">
          <ac:chgData name="Mohamed Elfateh" userId="162720028263a569" providerId="LiveId" clId="{E76A7238-959B-466D-B872-403AFA794ED5}" dt="2023-11-21T17:50:44.152" v="290" actId="26606"/>
          <ac:spMkLst>
            <pc:docMk/>
            <pc:sldMk cId="3428487692" sldId="260"/>
            <ac:spMk id="41" creationId="{4EA91930-66BC-4C41-B4F5-C31EB216F64B}"/>
          </ac:spMkLst>
        </pc:spChg>
        <pc:spChg chg="add del">
          <ac:chgData name="Mohamed Elfateh" userId="162720028263a569" providerId="LiveId" clId="{E76A7238-959B-466D-B872-403AFA794ED5}" dt="2023-11-21T17:50:44.152" v="290" actId="26606"/>
          <ac:spMkLst>
            <pc:docMk/>
            <pc:sldMk cId="3428487692" sldId="260"/>
            <ac:spMk id="43" creationId="{6313CF8F-B436-401E-9575-DE0F8E8B5B17}"/>
          </ac:spMkLst>
        </pc:spChg>
        <pc:spChg chg="add del">
          <ac:chgData name="Mohamed Elfateh" userId="162720028263a569" providerId="LiveId" clId="{E76A7238-959B-466D-B872-403AFA794ED5}" dt="2023-11-21T17:50:44.152" v="290" actId="26606"/>
          <ac:spMkLst>
            <pc:docMk/>
            <pc:sldMk cId="3428487692" sldId="260"/>
            <ac:spMk id="45" creationId="{2A38CFE9-C30A-4551-ACCB-D5808FBC39CD}"/>
          </ac:spMkLst>
        </pc:spChg>
        <pc:spChg chg="add del">
          <ac:chgData name="Mohamed Elfateh" userId="162720028263a569" providerId="LiveId" clId="{E76A7238-959B-466D-B872-403AFA794ED5}" dt="2023-11-21T17:50:44.152" v="290" actId="26606"/>
          <ac:spMkLst>
            <pc:docMk/>
            <pc:sldMk cId="3428487692" sldId="260"/>
            <ac:spMk id="47" creationId="{67EF550F-47CE-4FB2-9DAC-12AD835C833D}"/>
          </ac:spMkLst>
        </pc:spChg>
        <pc:spChg chg="add del">
          <ac:chgData name="Mohamed Elfateh" userId="162720028263a569" providerId="LiveId" clId="{E76A7238-959B-466D-B872-403AFA794ED5}" dt="2023-11-22T18:58:01.492" v="508" actId="26606"/>
          <ac:spMkLst>
            <pc:docMk/>
            <pc:sldMk cId="3428487692" sldId="260"/>
            <ac:spMk id="49" creationId="{D2B783EE-0239-4717-BBEA-8C9EAC61C824}"/>
          </ac:spMkLst>
        </pc:spChg>
        <pc:spChg chg="add del">
          <ac:chgData name="Mohamed Elfateh" userId="162720028263a569" providerId="LiveId" clId="{E76A7238-959B-466D-B872-403AFA794ED5}" dt="2023-11-22T18:58:01.492" v="508" actId="26606"/>
          <ac:spMkLst>
            <pc:docMk/>
            <pc:sldMk cId="3428487692" sldId="260"/>
            <ac:spMk id="50" creationId="{A7B99495-F43F-4D80-A44F-2CB4764EB90B}"/>
          </ac:spMkLst>
        </pc:spChg>
        <pc:spChg chg="add del">
          <ac:chgData name="Mohamed Elfateh" userId="162720028263a569" providerId="LiveId" clId="{E76A7238-959B-466D-B872-403AFA794ED5}" dt="2023-11-22T18:58:01.492" v="508" actId="26606"/>
          <ac:spMkLst>
            <pc:docMk/>
            <pc:sldMk cId="3428487692" sldId="260"/>
            <ac:spMk id="51" creationId="{70BEB1E7-2F88-40BC-B73D-42E5B6F80BFC}"/>
          </ac:spMkLst>
        </pc:spChg>
        <pc:spChg chg="add del">
          <ac:chgData name="Mohamed Elfateh" userId="162720028263a569" providerId="LiveId" clId="{E76A7238-959B-466D-B872-403AFA794ED5}" dt="2023-11-22T19:00:01.647" v="584" actId="26606"/>
          <ac:spMkLst>
            <pc:docMk/>
            <pc:sldMk cId="3428487692" sldId="260"/>
            <ac:spMk id="56" creationId="{71A784BF-09DB-448D-99FC-B49DFC6605D5}"/>
          </ac:spMkLst>
        </pc:spChg>
        <pc:spChg chg="add del">
          <ac:chgData name="Mohamed Elfateh" userId="162720028263a569" providerId="LiveId" clId="{E76A7238-959B-466D-B872-403AFA794ED5}" dt="2023-11-22T19:00:01.647" v="584" actId="26606"/>
          <ac:spMkLst>
            <pc:docMk/>
            <pc:sldMk cId="3428487692" sldId="260"/>
            <ac:spMk id="58" creationId="{917859B3-4C91-478D-929D-BB6433F90849}"/>
          </ac:spMkLst>
        </pc:spChg>
        <pc:spChg chg="add del">
          <ac:chgData name="Mohamed Elfateh" userId="162720028263a569" providerId="LiveId" clId="{E76A7238-959B-466D-B872-403AFA794ED5}" dt="2023-11-22T19:00:01.647" v="584" actId="26606"/>
          <ac:spMkLst>
            <pc:docMk/>
            <pc:sldMk cId="3428487692" sldId="260"/>
            <ac:spMk id="60" creationId="{6283FBD2-A663-469F-855C-06D86E3C1161}"/>
          </ac:spMkLst>
        </pc:spChg>
        <pc:spChg chg="add del">
          <ac:chgData name="Mohamed Elfateh" userId="162720028263a569" providerId="LiveId" clId="{E76A7238-959B-466D-B872-403AFA794ED5}" dt="2023-11-22T19:00:01.647" v="584" actId="26606"/>
          <ac:spMkLst>
            <pc:docMk/>
            <pc:sldMk cId="3428487692" sldId="260"/>
            <ac:spMk id="62" creationId="{8A1279FC-7441-4E55-B082-2774E6316482}"/>
          </ac:spMkLst>
        </pc:spChg>
        <pc:spChg chg="add del">
          <ac:chgData name="Mohamed Elfateh" userId="162720028263a569" providerId="LiveId" clId="{E76A7238-959B-466D-B872-403AFA794ED5}" dt="2023-11-22T18:59:33.463" v="562" actId="26606"/>
          <ac:spMkLst>
            <pc:docMk/>
            <pc:sldMk cId="3428487692" sldId="260"/>
            <ac:spMk id="67" creationId="{AD96FDFD-4E42-4A06-B8B5-768A1DB9C2A9}"/>
          </ac:spMkLst>
        </pc:spChg>
        <pc:spChg chg="add del">
          <ac:chgData name="Mohamed Elfateh" userId="162720028263a569" providerId="LiveId" clId="{E76A7238-959B-466D-B872-403AFA794ED5}" dt="2023-11-22T18:59:39.848" v="565" actId="26606"/>
          <ac:spMkLst>
            <pc:docMk/>
            <pc:sldMk cId="3428487692" sldId="260"/>
            <ac:spMk id="69" creationId="{51D96995-5226-4718-9475-B918D16CF1EF}"/>
          </ac:spMkLst>
        </pc:spChg>
        <pc:spChg chg="add del">
          <ac:chgData name="Mohamed Elfateh" userId="162720028263a569" providerId="LiveId" clId="{E76A7238-959B-466D-B872-403AFA794ED5}" dt="2023-11-22T18:59:39.848" v="565" actId="26606"/>
          <ac:spMkLst>
            <pc:docMk/>
            <pc:sldMk cId="3428487692" sldId="260"/>
            <ac:spMk id="70" creationId="{CE56A029-D803-47A2-B79C-4527891BE671}"/>
          </ac:spMkLst>
        </pc:spChg>
        <pc:spChg chg="add del">
          <ac:chgData name="Mohamed Elfateh" userId="162720028263a569" providerId="LiveId" clId="{E76A7238-959B-466D-B872-403AFA794ED5}" dt="2023-11-22T18:59:39.848" v="565" actId="26606"/>
          <ac:spMkLst>
            <pc:docMk/>
            <pc:sldMk cId="3428487692" sldId="260"/>
            <ac:spMk id="71" creationId="{3D7B82C1-B831-4DDE-BDF4-2C767EB4930E}"/>
          </ac:spMkLst>
        </pc:spChg>
        <pc:spChg chg="add del">
          <ac:chgData name="Mohamed Elfateh" userId="162720028263a569" providerId="LiveId" clId="{E76A7238-959B-466D-B872-403AFA794ED5}" dt="2023-11-22T18:59:39.848" v="565" actId="26606"/>
          <ac:spMkLst>
            <pc:docMk/>
            <pc:sldMk cId="3428487692" sldId="260"/>
            <ac:spMk id="73" creationId="{22EB6291-5B14-4134-B234-BE224349EF28}"/>
          </ac:spMkLst>
        </pc:spChg>
        <pc:spChg chg="add del">
          <ac:chgData name="Mohamed Elfateh" userId="162720028263a569" providerId="LiveId" clId="{E76A7238-959B-466D-B872-403AFA794ED5}" dt="2023-11-22T18:59:39.848" v="565" actId="26606"/>
          <ac:spMkLst>
            <pc:docMk/>
            <pc:sldMk cId="3428487692" sldId="260"/>
            <ac:spMk id="75" creationId="{97A57860-4E75-47A2-A2FB-36FAA8979E17}"/>
          </ac:spMkLst>
        </pc:spChg>
        <pc:spChg chg="add del">
          <ac:chgData name="Mohamed Elfateh" userId="162720028263a569" providerId="LiveId" clId="{E76A7238-959B-466D-B872-403AFA794ED5}" dt="2023-11-22T18:59:39.848" v="565" actId="26606"/>
          <ac:spMkLst>
            <pc:docMk/>
            <pc:sldMk cId="3428487692" sldId="260"/>
            <ac:spMk id="77" creationId="{FADADC7F-B4F8-4013-B67D-463D600E83A0}"/>
          </ac:spMkLst>
        </pc:spChg>
        <pc:spChg chg="add del">
          <ac:chgData name="Mohamed Elfateh" userId="162720028263a569" providerId="LiveId" clId="{E76A7238-959B-466D-B872-403AFA794ED5}" dt="2023-11-22T18:59:39.848" v="565" actId="26606"/>
          <ac:spMkLst>
            <pc:docMk/>
            <pc:sldMk cId="3428487692" sldId="260"/>
            <ac:spMk id="79" creationId="{3A8657D3-FF5C-4E4D-BF2D-FA413B67CF65}"/>
          </ac:spMkLst>
        </pc:spChg>
        <pc:spChg chg="add del">
          <ac:chgData name="Mohamed Elfateh" userId="162720028263a569" providerId="LiveId" clId="{E76A7238-959B-466D-B872-403AFA794ED5}" dt="2023-11-22T18:59:41.707" v="568" actId="26606"/>
          <ac:spMkLst>
            <pc:docMk/>
            <pc:sldMk cId="3428487692" sldId="260"/>
            <ac:spMk id="81" creationId="{614141FC-8189-47F8-821A-FC9A4E91E039}"/>
          </ac:spMkLst>
        </pc:spChg>
        <pc:spChg chg="add del">
          <ac:chgData name="Mohamed Elfateh" userId="162720028263a569" providerId="LiveId" clId="{E76A7238-959B-466D-B872-403AFA794ED5}" dt="2023-11-22T18:59:41.707" v="568" actId="26606"/>
          <ac:spMkLst>
            <pc:docMk/>
            <pc:sldMk cId="3428487692" sldId="260"/>
            <ac:spMk id="82" creationId="{C062E60F-5CD4-4268-8359-8076634680E5}"/>
          </ac:spMkLst>
        </pc:spChg>
        <pc:spChg chg="add del">
          <ac:chgData name="Mohamed Elfateh" userId="162720028263a569" providerId="LiveId" clId="{E76A7238-959B-466D-B872-403AFA794ED5}" dt="2023-11-22T18:59:41.707" v="568" actId="26606"/>
          <ac:spMkLst>
            <pc:docMk/>
            <pc:sldMk cId="3428487692" sldId="260"/>
            <ac:spMk id="83" creationId="{BB341EC3-1810-4D33-BA3F-E2D0AA0ECFB6}"/>
          </ac:spMkLst>
        </pc:spChg>
        <pc:spChg chg="add del">
          <ac:chgData name="Mohamed Elfateh" userId="162720028263a569" providerId="LiveId" clId="{E76A7238-959B-466D-B872-403AFA794ED5}" dt="2023-11-22T18:59:41.707" v="568" actId="26606"/>
          <ac:spMkLst>
            <pc:docMk/>
            <pc:sldMk cId="3428487692" sldId="260"/>
            <ac:spMk id="84" creationId="{10127CDE-2B99-47A8-BB3C-7D17519105E0}"/>
          </ac:spMkLst>
        </pc:spChg>
        <pc:spChg chg="add del">
          <ac:chgData name="Mohamed Elfateh" userId="162720028263a569" providerId="LiveId" clId="{E76A7238-959B-466D-B872-403AFA794ED5}" dt="2023-11-22T18:59:43.496" v="570" actId="26606"/>
          <ac:spMkLst>
            <pc:docMk/>
            <pc:sldMk cId="3428487692" sldId="260"/>
            <ac:spMk id="86" creationId="{09C509D2-0C1A-47B8-89C1-D3AB17D45256}"/>
          </ac:spMkLst>
        </pc:spChg>
        <pc:spChg chg="add del">
          <ac:chgData name="Mohamed Elfateh" userId="162720028263a569" providerId="LiveId" clId="{E76A7238-959B-466D-B872-403AFA794ED5}" dt="2023-11-22T18:59:46.686" v="573" actId="26606"/>
          <ac:spMkLst>
            <pc:docMk/>
            <pc:sldMk cId="3428487692" sldId="260"/>
            <ac:spMk id="88" creationId="{614141FC-8189-47F8-821A-FC9A4E91E039}"/>
          </ac:spMkLst>
        </pc:spChg>
        <pc:spChg chg="add del">
          <ac:chgData name="Mohamed Elfateh" userId="162720028263a569" providerId="LiveId" clId="{E76A7238-959B-466D-B872-403AFA794ED5}" dt="2023-11-22T18:59:46.686" v="573" actId="26606"/>
          <ac:spMkLst>
            <pc:docMk/>
            <pc:sldMk cId="3428487692" sldId="260"/>
            <ac:spMk id="89" creationId="{C062E60F-5CD4-4268-8359-8076634680E5}"/>
          </ac:spMkLst>
        </pc:spChg>
        <pc:spChg chg="add del">
          <ac:chgData name="Mohamed Elfateh" userId="162720028263a569" providerId="LiveId" clId="{E76A7238-959B-466D-B872-403AFA794ED5}" dt="2023-11-22T18:59:46.686" v="573" actId="26606"/>
          <ac:spMkLst>
            <pc:docMk/>
            <pc:sldMk cId="3428487692" sldId="260"/>
            <ac:spMk id="90" creationId="{BB341EC3-1810-4D33-BA3F-E2D0AA0ECFB6}"/>
          </ac:spMkLst>
        </pc:spChg>
        <pc:spChg chg="add del">
          <ac:chgData name="Mohamed Elfateh" userId="162720028263a569" providerId="LiveId" clId="{E76A7238-959B-466D-B872-403AFA794ED5}" dt="2023-11-22T18:59:46.686" v="573" actId="26606"/>
          <ac:spMkLst>
            <pc:docMk/>
            <pc:sldMk cId="3428487692" sldId="260"/>
            <ac:spMk id="91" creationId="{10127CDE-2B99-47A8-BB3C-7D17519105E0}"/>
          </ac:spMkLst>
        </pc:spChg>
        <pc:spChg chg="add del">
          <ac:chgData name="Mohamed Elfateh" userId="162720028263a569" providerId="LiveId" clId="{E76A7238-959B-466D-B872-403AFA794ED5}" dt="2023-11-22T18:59:48.882" v="575" actId="26606"/>
          <ac:spMkLst>
            <pc:docMk/>
            <pc:sldMk cId="3428487692" sldId="260"/>
            <ac:spMk id="93" creationId="{26FF42C2-EA15-4154-B242-E98E88CED99C}"/>
          </ac:spMkLst>
        </pc:spChg>
        <pc:spChg chg="add del">
          <ac:chgData name="Mohamed Elfateh" userId="162720028263a569" providerId="LiveId" clId="{E76A7238-959B-466D-B872-403AFA794ED5}" dt="2023-11-22T18:59:48.882" v="575" actId="26606"/>
          <ac:spMkLst>
            <pc:docMk/>
            <pc:sldMk cId="3428487692" sldId="260"/>
            <ac:spMk id="94" creationId="{D79DE9F7-28C4-4856-BA57-D696E124C137}"/>
          </ac:spMkLst>
        </pc:spChg>
        <pc:spChg chg="add del">
          <ac:chgData name="Mohamed Elfateh" userId="162720028263a569" providerId="LiveId" clId="{E76A7238-959B-466D-B872-403AFA794ED5}" dt="2023-11-22T18:59:48.882" v="575" actId="26606"/>
          <ac:spMkLst>
            <pc:docMk/>
            <pc:sldMk cId="3428487692" sldId="260"/>
            <ac:spMk id="95" creationId="{E1F9ED9C-121B-44C6-A308-5824769C40D5}"/>
          </ac:spMkLst>
        </pc:spChg>
        <pc:spChg chg="add del">
          <ac:chgData name="Mohamed Elfateh" userId="162720028263a569" providerId="LiveId" clId="{E76A7238-959B-466D-B872-403AFA794ED5}" dt="2023-11-22T18:59:48.882" v="575" actId="26606"/>
          <ac:spMkLst>
            <pc:docMk/>
            <pc:sldMk cId="3428487692" sldId="260"/>
            <ac:spMk id="96" creationId="{4A5F8185-F27B-4E99-A06C-007336FE3F2D}"/>
          </ac:spMkLst>
        </pc:spChg>
        <pc:spChg chg="add del">
          <ac:chgData name="Mohamed Elfateh" userId="162720028263a569" providerId="LiveId" clId="{E76A7238-959B-466D-B872-403AFA794ED5}" dt="2023-11-22T18:59:53.358" v="577" actId="26606"/>
          <ac:spMkLst>
            <pc:docMk/>
            <pc:sldMk cId="3428487692" sldId="260"/>
            <ac:spMk id="98" creationId="{09C509D2-0C1A-47B8-89C1-D3AB17D45256}"/>
          </ac:spMkLst>
        </pc:spChg>
        <pc:spChg chg="add del">
          <ac:chgData name="Mohamed Elfateh" userId="162720028263a569" providerId="LiveId" clId="{E76A7238-959B-466D-B872-403AFA794ED5}" dt="2023-11-22T19:00:00.042" v="580" actId="26606"/>
          <ac:spMkLst>
            <pc:docMk/>
            <pc:sldMk cId="3428487692" sldId="260"/>
            <ac:spMk id="100" creationId="{614141FC-8189-47F8-821A-FC9A4E91E039}"/>
          </ac:spMkLst>
        </pc:spChg>
        <pc:spChg chg="add del">
          <ac:chgData name="Mohamed Elfateh" userId="162720028263a569" providerId="LiveId" clId="{E76A7238-959B-466D-B872-403AFA794ED5}" dt="2023-11-22T19:00:00.042" v="580" actId="26606"/>
          <ac:spMkLst>
            <pc:docMk/>
            <pc:sldMk cId="3428487692" sldId="260"/>
            <ac:spMk id="101" creationId="{C062E60F-5CD4-4268-8359-8076634680E5}"/>
          </ac:spMkLst>
        </pc:spChg>
        <pc:spChg chg="add del">
          <ac:chgData name="Mohamed Elfateh" userId="162720028263a569" providerId="LiveId" clId="{E76A7238-959B-466D-B872-403AFA794ED5}" dt="2023-11-22T19:00:00.042" v="580" actId="26606"/>
          <ac:spMkLst>
            <pc:docMk/>
            <pc:sldMk cId="3428487692" sldId="260"/>
            <ac:spMk id="102" creationId="{BB341EC3-1810-4D33-BA3F-E2D0AA0ECFB6}"/>
          </ac:spMkLst>
        </pc:spChg>
        <pc:spChg chg="add del">
          <ac:chgData name="Mohamed Elfateh" userId="162720028263a569" providerId="LiveId" clId="{E76A7238-959B-466D-B872-403AFA794ED5}" dt="2023-11-22T19:00:00.042" v="580" actId="26606"/>
          <ac:spMkLst>
            <pc:docMk/>
            <pc:sldMk cId="3428487692" sldId="260"/>
            <ac:spMk id="103" creationId="{10127CDE-2B99-47A8-BB3C-7D17519105E0}"/>
          </ac:spMkLst>
        </pc:spChg>
        <pc:spChg chg="add del">
          <ac:chgData name="Mohamed Elfateh" userId="162720028263a569" providerId="LiveId" clId="{E76A7238-959B-466D-B872-403AFA794ED5}" dt="2023-11-22T19:00:01.632" v="583" actId="26606"/>
          <ac:spMkLst>
            <pc:docMk/>
            <pc:sldMk cId="3428487692" sldId="260"/>
            <ac:spMk id="105" creationId="{114C78B5-EC6B-4A39-8860-705100867457}"/>
          </ac:spMkLst>
        </pc:spChg>
        <pc:spChg chg="add del">
          <ac:chgData name="Mohamed Elfateh" userId="162720028263a569" providerId="LiveId" clId="{E76A7238-959B-466D-B872-403AFA794ED5}" dt="2023-11-22T19:13:45.220" v="759" actId="26606"/>
          <ac:spMkLst>
            <pc:docMk/>
            <pc:sldMk cId="3428487692" sldId="260"/>
            <ac:spMk id="110" creationId="{CE56A029-D803-47A2-B79C-4527891BE671}"/>
          </ac:spMkLst>
        </pc:spChg>
        <pc:spChg chg="add del">
          <ac:chgData name="Mohamed Elfateh" userId="162720028263a569" providerId="LiveId" clId="{E76A7238-959B-466D-B872-403AFA794ED5}" dt="2023-11-22T19:13:45.220" v="759" actId="26606"/>
          <ac:spMkLst>
            <pc:docMk/>
            <pc:sldMk cId="3428487692" sldId="260"/>
            <ac:spMk id="111" creationId="{51D96995-5226-4718-9475-B918D16CF1EF}"/>
          </ac:spMkLst>
        </pc:spChg>
        <pc:spChg chg="add del">
          <ac:chgData name="Mohamed Elfateh" userId="162720028263a569" providerId="LiveId" clId="{E76A7238-959B-466D-B872-403AFA794ED5}" dt="2023-11-22T19:13:45.220" v="759" actId="26606"/>
          <ac:spMkLst>
            <pc:docMk/>
            <pc:sldMk cId="3428487692" sldId="260"/>
            <ac:spMk id="112" creationId="{3D7B82C1-B831-4DDE-BDF4-2C767EB4930E}"/>
          </ac:spMkLst>
        </pc:spChg>
        <pc:spChg chg="add del">
          <ac:chgData name="Mohamed Elfateh" userId="162720028263a569" providerId="LiveId" clId="{E76A7238-959B-466D-B872-403AFA794ED5}" dt="2023-11-22T19:13:45.220" v="759" actId="26606"/>
          <ac:spMkLst>
            <pc:docMk/>
            <pc:sldMk cId="3428487692" sldId="260"/>
            <ac:spMk id="113" creationId="{22EB6291-5B14-4134-B234-BE224349EF28}"/>
          </ac:spMkLst>
        </pc:spChg>
        <pc:spChg chg="add del">
          <ac:chgData name="Mohamed Elfateh" userId="162720028263a569" providerId="LiveId" clId="{E76A7238-959B-466D-B872-403AFA794ED5}" dt="2023-11-22T19:13:45.220" v="759" actId="26606"/>
          <ac:spMkLst>
            <pc:docMk/>
            <pc:sldMk cId="3428487692" sldId="260"/>
            <ac:spMk id="114" creationId="{97A57860-4E75-47A2-A2FB-36FAA8979E17}"/>
          </ac:spMkLst>
        </pc:spChg>
        <pc:spChg chg="add del">
          <ac:chgData name="Mohamed Elfateh" userId="162720028263a569" providerId="LiveId" clId="{E76A7238-959B-466D-B872-403AFA794ED5}" dt="2023-11-22T19:13:45.220" v="759" actId="26606"/>
          <ac:spMkLst>
            <pc:docMk/>
            <pc:sldMk cId="3428487692" sldId="260"/>
            <ac:spMk id="115" creationId="{FADADC7F-B4F8-4013-B67D-463D600E83A0}"/>
          </ac:spMkLst>
        </pc:spChg>
        <pc:spChg chg="add del">
          <ac:chgData name="Mohamed Elfateh" userId="162720028263a569" providerId="LiveId" clId="{E76A7238-959B-466D-B872-403AFA794ED5}" dt="2023-11-22T19:13:45.220" v="759" actId="26606"/>
          <ac:spMkLst>
            <pc:docMk/>
            <pc:sldMk cId="3428487692" sldId="260"/>
            <ac:spMk id="116" creationId="{3A8657D3-FF5C-4E4D-BF2D-FA413B67CF65}"/>
          </ac:spMkLst>
        </pc:spChg>
        <pc:spChg chg="add del">
          <ac:chgData name="Mohamed Elfateh" userId="162720028263a569" providerId="LiveId" clId="{E76A7238-959B-466D-B872-403AFA794ED5}" dt="2023-11-22T19:13:06.900" v="754" actId="26606"/>
          <ac:spMkLst>
            <pc:docMk/>
            <pc:sldMk cId="3428487692" sldId="260"/>
            <ac:spMk id="121" creationId="{AD96FDFD-4E42-4A06-B8B5-768A1DB9C2A9}"/>
          </ac:spMkLst>
        </pc:spChg>
        <pc:spChg chg="add del">
          <ac:chgData name="Mohamed Elfateh" userId="162720028263a569" providerId="LiveId" clId="{E76A7238-959B-466D-B872-403AFA794ED5}" dt="2023-11-22T19:13:19.524" v="756" actId="26606"/>
          <ac:spMkLst>
            <pc:docMk/>
            <pc:sldMk cId="3428487692" sldId="260"/>
            <ac:spMk id="123" creationId="{09C509D2-0C1A-47B8-89C1-D3AB17D45256}"/>
          </ac:spMkLst>
        </pc:spChg>
        <pc:spChg chg="add del">
          <ac:chgData name="Mohamed Elfateh" userId="162720028263a569" providerId="LiveId" clId="{E76A7238-959B-466D-B872-403AFA794ED5}" dt="2023-11-22T19:13:45.203" v="758" actId="26606"/>
          <ac:spMkLst>
            <pc:docMk/>
            <pc:sldMk cId="3428487692" sldId="260"/>
            <ac:spMk id="125" creationId="{E1F9ED9C-121B-44C6-A308-5824769C40D5}"/>
          </ac:spMkLst>
        </pc:spChg>
        <pc:spChg chg="add del">
          <ac:chgData name="Mohamed Elfateh" userId="162720028263a569" providerId="LiveId" clId="{E76A7238-959B-466D-B872-403AFA794ED5}" dt="2023-11-22T19:13:45.203" v="758" actId="26606"/>
          <ac:spMkLst>
            <pc:docMk/>
            <pc:sldMk cId="3428487692" sldId="260"/>
            <ac:spMk id="126" creationId="{26FF42C2-EA15-4154-B242-E98E88CED99C}"/>
          </ac:spMkLst>
        </pc:spChg>
        <pc:spChg chg="add del">
          <ac:chgData name="Mohamed Elfateh" userId="162720028263a569" providerId="LiveId" clId="{E76A7238-959B-466D-B872-403AFA794ED5}" dt="2023-11-22T19:13:45.203" v="758" actId="26606"/>
          <ac:spMkLst>
            <pc:docMk/>
            <pc:sldMk cId="3428487692" sldId="260"/>
            <ac:spMk id="127" creationId="{4A5F8185-F27B-4E99-A06C-007336FE3F2D}"/>
          </ac:spMkLst>
        </pc:spChg>
        <pc:spChg chg="add del">
          <ac:chgData name="Mohamed Elfateh" userId="162720028263a569" providerId="LiveId" clId="{E76A7238-959B-466D-B872-403AFA794ED5}" dt="2023-11-22T19:13:45.203" v="758" actId="26606"/>
          <ac:spMkLst>
            <pc:docMk/>
            <pc:sldMk cId="3428487692" sldId="260"/>
            <ac:spMk id="128" creationId="{D79DE9F7-28C4-4856-BA57-D696E124C137}"/>
          </ac:spMkLst>
        </pc:spChg>
        <pc:spChg chg="add del">
          <ac:chgData name="Mohamed Elfateh" userId="162720028263a569" providerId="LiveId" clId="{E76A7238-959B-466D-B872-403AFA794ED5}" dt="2023-11-22T19:14:24.402" v="764" actId="26606"/>
          <ac:spMkLst>
            <pc:docMk/>
            <pc:sldMk cId="3428487692" sldId="260"/>
            <ac:spMk id="130" creationId="{1E9986A5-A7D1-4022-BAC0-885FB7A141AE}"/>
          </ac:spMkLst>
        </pc:spChg>
        <pc:spChg chg="add del">
          <ac:chgData name="Mohamed Elfateh" userId="162720028263a569" providerId="LiveId" clId="{E76A7238-959B-466D-B872-403AFA794ED5}" dt="2023-11-22T19:14:24.402" v="764" actId="26606"/>
          <ac:spMkLst>
            <pc:docMk/>
            <pc:sldMk cId="3428487692" sldId="260"/>
            <ac:spMk id="131" creationId="{D2758DA7-6A89-49A1-B9F5-546D993242F8}"/>
          </ac:spMkLst>
        </pc:spChg>
        <pc:spChg chg="add">
          <ac:chgData name="Mohamed Elfateh" userId="162720028263a569" providerId="LiveId" clId="{E76A7238-959B-466D-B872-403AFA794ED5}" dt="2023-11-22T19:14:24.402" v="764" actId="26606"/>
          <ac:spMkLst>
            <pc:docMk/>
            <pc:sldMk cId="3428487692" sldId="260"/>
            <ac:spMk id="136" creationId="{B3F59054-3394-4D87-8BD0-A28DCD47F1BC}"/>
          </ac:spMkLst>
        </pc:spChg>
        <pc:spChg chg="add">
          <ac:chgData name="Mohamed Elfateh" userId="162720028263a569" providerId="LiveId" clId="{E76A7238-959B-466D-B872-403AFA794ED5}" dt="2023-11-22T19:14:24.402" v="764" actId="26606"/>
          <ac:spMkLst>
            <pc:docMk/>
            <pc:sldMk cId="3428487692" sldId="260"/>
            <ac:spMk id="138" creationId="{2FE0ABA9-CAF1-4816-837D-5F28AAA08E0A}"/>
          </ac:spMkLst>
        </pc:spChg>
        <pc:spChg chg="add">
          <ac:chgData name="Mohamed Elfateh" userId="162720028263a569" providerId="LiveId" clId="{E76A7238-959B-466D-B872-403AFA794ED5}" dt="2023-11-22T19:14:24.402" v="764" actId="26606"/>
          <ac:spMkLst>
            <pc:docMk/>
            <pc:sldMk cId="3428487692" sldId="260"/>
            <ac:spMk id="140" creationId="{BC8B9C14-70F0-4F42-85FF-0DD3D5A585A5}"/>
          </ac:spMkLst>
        </pc:spChg>
        <pc:spChg chg="add">
          <ac:chgData name="Mohamed Elfateh" userId="162720028263a569" providerId="LiveId" clId="{E76A7238-959B-466D-B872-403AFA794ED5}" dt="2023-11-22T19:14:24.402" v="764" actId="26606"/>
          <ac:spMkLst>
            <pc:docMk/>
            <pc:sldMk cId="3428487692" sldId="260"/>
            <ac:spMk id="142" creationId="{98DE6C44-43F8-4DE4-AB81-66853FFEA09A}"/>
          </ac:spMkLst>
        </pc:spChg>
        <pc:spChg chg="add">
          <ac:chgData name="Mohamed Elfateh" userId="162720028263a569" providerId="LiveId" clId="{E76A7238-959B-466D-B872-403AFA794ED5}" dt="2023-11-22T19:14:24.402" v="764" actId="26606"/>
          <ac:spMkLst>
            <pc:docMk/>
            <pc:sldMk cId="3428487692" sldId="260"/>
            <ac:spMk id="144" creationId="{2409529B-9B56-4F10-BE4D-F934DB89E57E}"/>
          </ac:spMkLst>
        </pc:spChg>
        <pc:grpChg chg="add del">
          <ac:chgData name="Mohamed Elfateh" userId="162720028263a569" providerId="LiveId" clId="{E76A7238-959B-466D-B872-403AFA794ED5}" dt="2023-11-22T19:00:01.632" v="583" actId="26606"/>
          <ac:grpSpMkLst>
            <pc:docMk/>
            <pc:sldMk cId="3428487692" sldId="260"/>
            <ac:grpSpMk id="106" creationId="{A50943B0-FDF7-4C2C-B784-9208C945A8C3}"/>
          </ac:grpSpMkLst>
        </pc:grpChg>
        <pc:picChg chg="add del mod ord">
          <ac:chgData name="Mohamed Elfateh" userId="162720028263a569" providerId="LiveId" clId="{E76A7238-959B-466D-B872-403AFA794ED5}" dt="2023-11-22T19:12:43.116" v="750" actId="478"/>
          <ac:picMkLst>
            <pc:docMk/>
            <pc:sldMk cId="3428487692" sldId="260"/>
            <ac:picMk id="3" creationId="{023F01E5-9583-C6D9-E569-A3E9CB9C84DA}"/>
          </ac:picMkLst>
        </pc:picChg>
        <pc:picChg chg="del">
          <ac:chgData name="Mohamed Elfateh" userId="162720028263a569" providerId="LiveId" clId="{E76A7238-959B-466D-B872-403AFA794ED5}" dt="2023-11-21T17:35:39.542" v="158" actId="478"/>
          <ac:picMkLst>
            <pc:docMk/>
            <pc:sldMk cId="3428487692" sldId="260"/>
            <ac:picMk id="3" creationId="{404CFC62-F227-E3D0-BB33-879D9E0F1583}"/>
          </ac:picMkLst>
        </pc:picChg>
        <pc:picChg chg="add mod ord">
          <ac:chgData name="Mohamed Elfateh" userId="162720028263a569" providerId="LiveId" clId="{E76A7238-959B-466D-B872-403AFA794ED5}" dt="2023-11-22T19:14:24.402" v="764" actId="26606"/>
          <ac:picMkLst>
            <pc:docMk/>
            <pc:sldMk cId="3428487692" sldId="260"/>
            <ac:picMk id="5" creationId="{58863A9C-513F-AEFA-0BAB-E6E9B9955B9D}"/>
          </ac:picMkLst>
        </pc:picChg>
        <pc:picChg chg="add del mod ord">
          <ac:chgData name="Mohamed Elfateh" userId="162720028263a569" providerId="LiveId" clId="{E76A7238-959B-466D-B872-403AFA794ED5}" dt="2023-11-22T19:14:24.402" v="764" actId="26606"/>
          <ac:picMkLst>
            <pc:docMk/>
            <pc:sldMk cId="3428487692" sldId="260"/>
            <ac:picMk id="6" creationId="{BB64D408-16FE-F748-B89B-31DADBE00E1F}"/>
          </ac:picMkLst>
        </pc:picChg>
        <pc:picChg chg="add del mod modCrop">
          <ac:chgData name="Mohamed Elfateh" userId="162720028263a569" providerId="LiveId" clId="{E76A7238-959B-466D-B872-403AFA794ED5}" dt="2023-11-21T17:48:36.004" v="283" actId="478"/>
          <ac:picMkLst>
            <pc:docMk/>
            <pc:sldMk cId="3428487692" sldId="260"/>
            <ac:picMk id="8" creationId="{27D2AC2B-135C-8FD9-3A40-346E06DAE093}"/>
          </ac:picMkLst>
        </pc:picChg>
        <pc:picChg chg="add mod ord">
          <ac:chgData name="Mohamed Elfateh" userId="162720028263a569" providerId="LiveId" clId="{E76A7238-959B-466D-B872-403AFA794ED5}" dt="2023-11-22T19:14:24.402" v="764" actId="26606"/>
          <ac:picMkLst>
            <pc:docMk/>
            <pc:sldMk cId="3428487692" sldId="260"/>
            <ac:picMk id="10" creationId="{6F923515-11E9-F450-71BA-6B58873A5A67}"/>
          </ac:picMkLst>
        </pc:picChg>
      </pc:sldChg>
      <pc:sldChg chg="addSp modSp mod ord">
        <pc:chgData name="Mohamed Elfateh" userId="162720028263a569" providerId="LiveId" clId="{E76A7238-959B-466D-B872-403AFA794ED5}" dt="2023-11-24T18:42:35.713" v="843" actId="20577"/>
        <pc:sldMkLst>
          <pc:docMk/>
          <pc:sldMk cId="1694691443" sldId="261"/>
        </pc:sldMkLst>
        <pc:spChg chg="add mod">
          <ac:chgData name="Mohamed Elfateh" userId="162720028263a569" providerId="LiveId" clId="{E76A7238-959B-466D-B872-403AFA794ED5}" dt="2023-11-24T18:42:35.713" v="843" actId="20577"/>
          <ac:spMkLst>
            <pc:docMk/>
            <pc:sldMk cId="1694691443" sldId="261"/>
            <ac:spMk id="4" creationId="{2FA3388C-7350-47C1-946A-3745F56577F5}"/>
          </ac:spMkLst>
        </pc:spChg>
        <pc:picChg chg="add mod">
          <ac:chgData name="Mohamed Elfateh" userId="162720028263a569" providerId="LiveId" clId="{E76A7238-959B-466D-B872-403AFA794ED5}" dt="2023-11-21T17:56:35.140" v="391" actId="14100"/>
          <ac:picMkLst>
            <pc:docMk/>
            <pc:sldMk cId="1694691443" sldId="261"/>
            <ac:picMk id="3" creationId="{B7AF0C5F-4C19-5E28-9190-9175E4C2211A}"/>
          </ac:picMkLst>
        </pc:picChg>
      </pc:sldChg>
      <pc:sldChg chg="addSp modSp new del mod setBg">
        <pc:chgData name="Mohamed Elfateh" userId="162720028263a569" providerId="LiveId" clId="{E76A7238-959B-466D-B872-403AFA794ED5}" dt="2023-11-21T18:02:53.520" v="424" actId="2696"/>
        <pc:sldMkLst>
          <pc:docMk/>
          <pc:sldMk cId="1545146037" sldId="262"/>
        </pc:sldMkLst>
        <pc:spChg chg="add">
          <ac:chgData name="Mohamed Elfateh" userId="162720028263a569" providerId="LiveId" clId="{E76A7238-959B-466D-B872-403AFA794ED5}" dt="2023-11-21T18:02:32.851" v="423" actId="26606"/>
          <ac:spMkLst>
            <pc:docMk/>
            <pc:sldMk cId="1545146037" sldId="262"/>
            <ac:spMk id="10" creationId="{5F9CFCE6-877F-4858-B8BD-2C52CA8AFBC4}"/>
          </ac:spMkLst>
        </pc:spChg>
        <pc:spChg chg="add">
          <ac:chgData name="Mohamed Elfateh" userId="162720028263a569" providerId="LiveId" clId="{E76A7238-959B-466D-B872-403AFA794ED5}" dt="2023-11-21T18:02:32.851" v="423" actId="26606"/>
          <ac:spMkLst>
            <pc:docMk/>
            <pc:sldMk cId="1545146037" sldId="262"/>
            <ac:spMk id="12" creationId="{8213F8A0-12AE-4514-8372-0DD766EC28EE}"/>
          </ac:spMkLst>
        </pc:spChg>
        <pc:spChg chg="add">
          <ac:chgData name="Mohamed Elfateh" userId="162720028263a569" providerId="LiveId" clId="{E76A7238-959B-466D-B872-403AFA794ED5}" dt="2023-11-21T18:02:32.851" v="423" actId="26606"/>
          <ac:spMkLst>
            <pc:docMk/>
            <pc:sldMk cId="1545146037" sldId="262"/>
            <ac:spMk id="14" creationId="{9EFF17D4-9A8C-4CE5-B096-D8CCD4400437}"/>
          </ac:spMkLst>
        </pc:spChg>
        <pc:picChg chg="add mod">
          <ac:chgData name="Mohamed Elfateh" userId="162720028263a569" providerId="LiveId" clId="{E76A7238-959B-466D-B872-403AFA794ED5}" dt="2023-11-21T18:02:32.851" v="423" actId="26606"/>
          <ac:picMkLst>
            <pc:docMk/>
            <pc:sldMk cId="1545146037" sldId="262"/>
            <ac:picMk id="3" creationId="{05BCB8CA-1736-24F8-B84B-E405D2FC04E6}"/>
          </ac:picMkLst>
        </pc:picChg>
        <pc:picChg chg="add mod">
          <ac:chgData name="Mohamed Elfateh" userId="162720028263a569" providerId="LiveId" clId="{E76A7238-959B-466D-B872-403AFA794ED5}" dt="2023-11-21T18:02:32.851" v="423" actId="26606"/>
          <ac:picMkLst>
            <pc:docMk/>
            <pc:sldMk cId="1545146037" sldId="262"/>
            <ac:picMk id="5" creationId="{842E870B-B0BC-1312-9CC9-92122E858411}"/>
          </ac:picMkLst>
        </pc:picChg>
      </pc:sldChg>
      <pc:sldChg chg="addSp delSp modSp new mod setBg">
        <pc:chgData name="Mohamed Elfateh" userId="162720028263a569" providerId="LiveId" clId="{E76A7238-959B-466D-B872-403AFA794ED5}" dt="2023-11-22T19:05:47.945" v="727" actId="20577"/>
        <pc:sldMkLst>
          <pc:docMk/>
          <pc:sldMk cId="1739390949" sldId="262"/>
        </pc:sldMkLst>
        <pc:spChg chg="add mod">
          <ac:chgData name="Mohamed Elfateh" userId="162720028263a569" providerId="LiveId" clId="{E76A7238-959B-466D-B872-403AFA794ED5}" dt="2023-11-22T19:05:47.945" v="727" actId="20577"/>
          <ac:spMkLst>
            <pc:docMk/>
            <pc:sldMk cId="1739390949" sldId="262"/>
            <ac:spMk id="4" creationId="{CDFCCF24-CB22-19CE-32D3-F628C24A9AC8}"/>
          </ac:spMkLst>
        </pc:spChg>
        <pc:spChg chg="add del">
          <ac:chgData name="Mohamed Elfateh" userId="162720028263a569" providerId="LiveId" clId="{E76A7238-959B-466D-B872-403AFA794ED5}" dt="2023-11-21T18:20:40.620" v="440" actId="26606"/>
          <ac:spMkLst>
            <pc:docMk/>
            <pc:sldMk cId="1739390949" sldId="262"/>
            <ac:spMk id="6" creationId="{B47A3059-69F2-4E12-ACD8-A5FE28191966}"/>
          </ac:spMkLst>
        </pc:spChg>
        <pc:spChg chg="add del">
          <ac:chgData name="Mohamed Elfateh" userId="162720028263a569" providerId="LiveId" clId="{E76A7238-959B-466D-B872-403AFA794ED5}" dt="2023-11-21T18:20:40.620" v="440" actId="26606"/>
          <ac:spMkLst>
            <pc:docMk/>
            <pc:sldMk cId="1739390949" sldId="262"/>
            <ac:spMk id="7" creationId="{33AE4636-AEEC-45D6-84D4-7AC2DA48ECF8}"/>
          </ac:spMkLst>
        </pc:spChg>
        <pc:spChg chg="add del">
          <ac:chgData name="Mohamed Elfateh" userId="162720028263a569" providerId="LiveId" clId="{E76A7238-959B-466D-B872-403AFA794ED5}" dt="2023-11-21T18:20:40.620" v="440" actId="26606"/>
          <ac:spMkLst>
            <pc:docMk/>
            <pc:sldMk cId="1739390949" sldId="262"/>
            <ac:spMk id="8" creationId="{8D9CE0F4-2EB2-4F1F-8AAC-DB3571D9FE10}"/>
          </ac:spMkLst>
        </pc:spChg>
        <pc:spChg chg="add del">
          <ac:chgData name="Mohamed Elfateh" userId="162720028263a569" providerId="LiveId" clId="{E76A7238-959B-466D-B872-403AFA794ED5}" dt="2023-11-21T18:20:19.880" v="433" actId="26606"/>
          <ac:spMkLst>
            <pc:docMk/>
            <pc:sldMk cId="1739390949" sldId="262"/>
            <ac:spMk id="9" creationId="{F94AA2BD-2E3F-4B1D-8127-5744B8115311}"/>
          </ac:spMkLst>
        </pc:spChg>
        <pc:spChg chg="add del">
          <ac:chgData name="Mohamed Elfateh" userId="162720028263a569" providerId="LiveId" clId="{E76A7238-959B-466D-B872-403AFA794ED5}" dt="2023-11-21T18:20:40.605" v="439" actId="26606"/>
          <ac:spMkLst>
            <pc:docMk/>
            <pc:sldMk cId="1739390949" sldId="262"/>
            <ac:spMk id="10" creationId="{D2854001-B4AF-4E18-9D2E-33E37F97A82D}"/>
          </ac:spMkLst>
        </pc:spChg>
        <pc:spChg chg="add del">
          <ac:chgData name="Mohamed Elfateh" userId="162720028263a569" providerId="LiveId" clId="{E76A7238-959B-466D-B872-403AFA794ED5}" dt="2023-11-21T18:20:19.880" v="433" actId="26606"/>
          <ac:spMkLst>
            <pc:docMk/>
            <pc:sldMk cId="1739390949" sldId="262"/>
            <ac:spMk id="11" creationId="{4BD02261-2DC8-4AA8-9E16-7751AE892445}"/>
          </ac:spMkLst>
        </pc:spChg>
        <pc:spChg chg="add del">
          <ac:chgData name="Mohamed Elfateh" userId="162720028263a569" providerId="LiveId" clId="{E76A7238-959B-466D-B872-403AFA794ED5}" dt="2023-11-21T18:20:19.880" v="433" actId="26606"/>
          <ac:spMkLst>
            <pc:docMk/>
            <pc:sldMk cId="1739390949" sldId="262"/>
            <ac:spMk id="13" creationId="{3D752CF2-2291-40B5-B462-C17B174C10BC}"/>
          </ac:spMkLst>
        </pc:spChg>
        <pc:spChg chg="add del">
          <ac:chgData name="Mohamed Elfateh" userId="162720028263a569" providerId="LiveId" clId="{E76A7238-959B-466D-B872-403AFA794ED5}" dt="2023-11-21T18:20:40.605" v="439" actId="26606"/>
          <ac:spMkLst>
            <pc:docMk/>
            <pc:sldMk cId="1739390949" sldId="262"/>
            <ac:spMk id="15" creationId="{8AEA628B-C8FF-4D0B-B111-F101F580B15D}"/>
          </ac:spMkLst>
        </pc:spChg>
        <pc:spChg chg="add del">
          <ac:chgData name="Mohamed Elfateh" userId="162720028263a569" providerId="LiveId" clId="{E76A7238-959B-466D-B872-403AFA794ED5}" dt="2023-11-21T18:20:40.605" v="439" actId="26606"/>
          <ac:spMkLst>
            <pc:docMk/>
            <pc:sldMk cId="1739390949" sldId="262"/>
            <ac:spMk id="17" creationId="{42663BD0-064C-40FC-A331-F49FCA9536AA}"/>
          </ac:spMkLst>
        </pc:spChg>
        <pc:spChg chg="add del">
          <ac:chgData name="Mohamed Elfateh" userId="162720028263a569" providerId="LiveId" clId="{E76A7238-959B-466D-B872-403AFA794ED5}" dt="2023-11-21T18:20:52.524" v="451" actId="26606"/>
          <ac:spMkLst>
            <pc:docMk/>
            <pc:sldMk cId="1739390949" sldId="262"/>
            <ac:spMk id="19" creationId="{3ECBE1F1-D69B-4AFA-ABD5-8E41720EF6DE}"/>
          </ac:spMkLst>
        </pc:spChg>
        <pc:spChg chg="add del">
          <ac:chgData name="Mohamed Elfateh" userId="162720028263a569" providerId="LiveId" clId="{E76A7238-959B-466D-B872-403AFA794ED5}" dt="2023-11-21T18:20:52.524" v="451" actId="26606"/>
          <ac:spMkLst>
            <pc:docMk/>
            <pc:sldMk cId="1739390949" sldId="262"/>
            <ac:spMk id="20" creationId="{603A6265-E10C-4B85-9C20-E75FCAF9CC63}"/>
          </ac:spMkLst>
        </pc:spChg>
        <pc:spChg chg="add">
          <ac:chgData name="Mohamed Elfateh" userId="162720028263a569" providerId="LiveId" clId="{E76A7238-959B-466D-B872-403AFA794ED5}" dt="2023-11-21T18:20:52.524" v="451" actId="26606"/>
          <ac:spMkLst>
            <pc:docMk/>
            <pc:sldMk cId="1739390949" sldId="262"/>
            <ac:spMk id="25" creationId="{F94AA2BD-2E3F-4B1D-8127-5744B8115311}"/>
          </ac:spMkLst>
        </pc:spChg>
        <pc:spChg chg="add">
          <ac:chgData name="Mohamed Elfateh" userId="162720028263a569" providerId="LiveId" clId="{E76A7238-959B-466D-B872-403AFA794ED5}" dt="2023-11-21T18:20:52.524" v="451" actId="26606"/>
          <ac:spMkLst>
            <pc:docMk/>
            <pc:sldMk cId="1739390949" sldId="262"/>
            <ac:spMk id="27" creationId="{4BD02261-2DC8-4AA8-9E16-7751AE892445}"/>
          </ac:spMkLst>
        </pc:spChg>
        <pc:spChg chg="add">
          <ac:chgData name="Mohamed Elfateh" userId="162720028263a569" providerId="LiveId" clId="{E76A7238-959B-466D-B872-403AFA794ED5}" dt="2023-11-21T18:20:52.524" v="451" actId="26606"/>
          <ac:spMkLst>
            <pc:docMk/>
            <pc:sldMk cId="1739390949" sldId="262"/>
            <ac:spMk id="29" creationId="{3D752CF2-2291-40B5-B462-C17B174C10BC}"/>
          </ac:spMkLst>
        </pc:spChg>
        <pc:picChg chg="add mod ord">
          <ac:chgData name="Mohamed Elfateh" userId="162720028263a569" providerId="LiveId" clId="{E76A7238-959B-466D-B872-403AFA794ED5}" dt="2023-11-21T18:20:52.524" v="451" actId="26606"/>
          <ac:picMkLst>
            <pc:docMk/>
            <pc:sldMk cId="1739390949" sldId="262"/>
            <ac:picMk id="3" creationId="{E70004B1-D597-6EE6-CC61-B23744C18261}"/>
          </ac:picMkLst>
        </pc:picChg>
      </pc:sldChg>
    </pc:docChg>
  </pc:docChgLst>
</pc:chgInfo>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01993" y="1119505"/>
            <a:ext cx="7955915" cy="2381521"/>
          </a:xfrm>
        </p:spPr>
        <p:txBody>
          <a:bodyPr anchor="b"/>
          <a:lstStyle>
            <a:lvl1pPr algn="ctr">
              <a:defRPr sz="5985"/>
            </a:lvl1pPr>
          </a:lstStyle>
          <a:p>
            <a:r>
              <a:rPr lang="en-US"/>
              <a:t>Click to edit Master title style</a:t>
            </a:r>
            <a:endParaRPr lang="en-US" dirty="0"/>
          </a:p>
        </p:txBody>
      </p:sp>
      <p:sp>
        <p:nvSpPr>
          <p:cNvPr id="3" name="Subtitle 2"/>
          <p:cNvSpPr>
            <a:spLocks noGrp="1"/>
          </p:cNvSpPr>
          <p:nvPr>
            <p:ph type="subTitle" idx="1"/>
          </p:nvPr>
        </p:nvSpPr>
        <p:spPr>
          <a:xfrm>
            <a:off x="1169988" y="3592866"/>
            <a:ext cx="7019925" cy="1651546"/>
          </a:xfrm>
        </p:spPr>
        <p:txBody>
          <a:bodyPr/>
          <a:lstStyle>
            <a:lvl1pPr marL="0" indent="0" algn="ctr">
              <a:buNone/>
              <a:defRPr sz="2394"/>
            </a:lvl1pPr>
            <a:lvl2pPr marL="456057" indent="0" algn="ctr">
              <a:buNone/>
              <a:defRPr sz="1995"/>
            </a:lvl2pPr>
            <a:lvl3pPr marL="912114" indent="0" algn="ctr">
              <a:buNone/>
              <a:defRPr sz="1795"/>
            </a:lvl3pPr>
            <a:lvl4pPr marL="1368171" indent="0" algn="ctr">
              <a:buNone/>
              <a:defRPr sz="1596"/>
            </a:lvl4pPr>
            <a:lvl5pPr marL="1824228" indent="0" algn="ctr">
              <a:buNone/>
              <a:defRPr sz="1596"/>
            </a:lvl5pPr>
            <a:lvl6pPr marL="2280285" indent="0" algn="ctr">
              <a:buNone/>
              <a:defRPr sz="1596"/>
            </a:lvl6pPr>
            <a:lvl7pPr marL="2736342" indent="0" algn="ctr">
              <a:buNone/>
              <a:defRPr sz="1596"/>
            </a:lvl7pPr>
            <a:lvl8pPr marL="3192399" indent="0" algn="ctr">
              <a:buNone/>
              <a:defRPr sz="1596"/>
            </a:lvl8pPr>
            <a:lvl9pPr marL="3648456" indent="0" algn="ctr">
              <a:buNone/>
              <a:defRPr sz="159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F35D8C4-CC8D-4513-B8F0-BF0C6AEC594A}" type="datetimeFigureOut">
              <a:rPr lang="en-US" smtClean="0"/>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3840104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35D8C4-CC8D-4513-B8F0-BF0C6AEC594A}" type="datetimeFigureOut">
              <a:rPr lang="en-US" smtClean="0"/>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12266151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8179" y="364195"/>
            <a:ext cx="2018228" cy="579704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43493" y="364195"/>
            <a:ext cx="5937687" cy="57970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35D8C4-CC8D-4513-B8F0-BF0C6AEC594A}" type="datetimeFigureOut">
              <a:rPr lang="en-US" smtClean="0"/>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3065078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35D8C4-CC8D-4513-B8F0-BF0C6AEC594A}" type="datetimeFigureOut">
              <a:rPr lang="en-US" smtClean="0"/>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3830919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38619" y="1705386"/>
            <a:ext cx="8072914" cy="2845473"/>
          </a:xfrm>
        </p:spPr>
        <p:txBody>
          <a:bodyPr anchor="b"/>
          <a:lstStyle>
            <a:lvl1pPr>
              <a:defRPr sz="5985"/>
            </a:lvl1pPr>
          </a:lstStyle>
          <a:p>
            <a:r>
              <a:rPr lang="en-US"/>
              <a:t>Click to edit Master title style</a:t>
            </a:r>
            <a:endParaRPr lang="en-US" dirty="0"/>
          </a:p>
        </p:txBody>
      </p:sp>
      <p:sp>
        <p:nvSpPr>
          <p:cNvPr id="3" name="Text Placeholder 2"/>
          <p:cNvSpPr>
            <a:spLocks noGrp="1"/>
          </p:cNvSpPr>
          <p:nvPr>
            <p:ph type="body" idx="1"/>
          </p:nvPr>
        </p:nvSpPr>
        <p:spPr>
          <a:xfrm>
            <a:off x="638619" y="4577779"/>
            <a:ext cx="8072914" cy="1496367"/>
          </a:xfrm>
        </p:spPr>
        <p:txBody>
          <a:bodyPr/>
          <a:lstStyle>
            <a:lvl1pPr marL="0" indent="0">
              <a:buNone/>
              <a:defRPr sz="2394">
                <a:solidFill>
                  <a:schemeClr val="tx1"/>
                </a:solidFill>
              </a:defRPr>
            </a:lvl1pPr>
            <a:lvl2pPr marL="456057" indent="0">
              <a:buNone/>
              <a:defRPr sz="1995">
                <a:solidFill>
                  <a:schemeClr val="tx1">
                    <a:tint val="75000"/>
                  </a:schemeClr>
                </a:solidFill>
              </a:defRPr>
            </a:lvl2pPr>
            <a:lvl3pPr marL="912114" indent="0">
              <a:buNone/>
              <a:defRPr sz="1795">
                <a:solidFill>
                  <a:schemeClr val="tx1">
                    <a:tint val="75000"/>
                  </a:schemeClr>
                </a:solidFill>
              </a:defRPr>
            </a:lvl3pPr>
            <a:lvl4pPr marL="1368171" indent="0">
              <a:buNone/>
              <a:defRPr sz="1596">
                <a:solidFill>
                  <a:schemeClr val="tx1">
                    <a:tint val="75000"/>
                  </a:schemeClr>
                </a:solidFill>
              </a:defRPr>
            </a:lvl4pPr>
            <a:lvl5pPr marL="1824228" indent="0">
              <a:buNone/>
              <a:defRPr sz="1596">
                <a:solidFill>
                  <a:schemeClr val="tx1">
                    <a:tint val="75000"/>
                  </a:schemeClr>
                </a:solidFill>
              </a:defRPr>
            </a:lvl5pPr>
            <a:lvl6pPr marL="2280285" indent="0">
              <a:buNone/>
              <a:defRPr sz="1596">
                <a:solidFill>
                  <a:schemeClr val="tx1">
                    <a:tint val="75000"/>
                  </a:schemeClr>
                </a:solidFill>
              </a:defRPr>
            </a:lvl6pPr>
            <a:lvl7pPr marL="2736342" indent="0">
              <a:buNone/>
              <a:defRPr sz="1596">
                <a:solidFill>
                  <a:schemeClr val="tx1">
                    <a:tint val="75000"/>
                  </a:schemeClr>
                </a:solidFill>
              </a:defRPr>
            </a:lvl7pPr>
            <a:lvl8pPr marL="3192399" indent="0">
              <a:buNone/>
              <a:defRPr sz="1596">
                <a:solidFill>
                  <a:schemeClr val="tx1">
                    <a:tint val="75000"/>
                  </a:schemeClr>
                </a:solidFill>
              </a:defRPr>
            </a:lvl8pPr>
            <a:lvl9pPr marL="3648456" indent="0">
              <a:buNone/>
              <a:defRPr sz="159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35D8C4-CC8D-4513-B8F0-BF0C6AEC594A}" type="datetimeFigureOut">
              <a:rPr lang="en-US" smtClean="0"/>
              <a:t>11/24/2023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274367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43493" y="1820976"/>
            <a:ext cx="3977958" cy="43402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38449" y="1820976"/>
            <a:ext cx="3977958" cy="43402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35D8C4-CC8D-4513-B8F0-BF0C6AEC594A}" type="datetimeFigureOut">
              <a:rPr lang="en-US" smtClean="0"/>
              <a:t>11/24/2023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2153292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44712" y="364197"/>
            <a:ext cx="8072914" cy="1322188"/>
          </a:xfrm>
        </p:spPr>
        <p:txBody>
          <a:bodyPr/>
          <a:lstStyle/>
          <a:p>
            <a:r>
              <a:rPr lang="en-US"/>
              <a:t>Click to edit Master title style</a:t>
            </a:r>
            <a:endParaRPr lang="en-US" dirty="0"/>
          </a:p>
        </p:txBody>
      </p:sp>
      <p:sp>
        <p:nvSpPr>
          <p:cNvPr id="3" name="Text Placeholder 2"/>
          <p:cNvSpPr>
            <a:spLocks noGrp="1"/>
          </p:cNvSpPr>
          <p:nvPr>
            <p:ph type="body" idx="1"/>
          </p:nvPr>
        </p:nvSpPr>
        <p:spPr>
          <a:xfrm>
            <a:off x="644713" y="1676882"/>
            <a:ext cx="3959676" cy="821814"/>
          </a:xfrm>
        </p:spPr>
        <p:txBody>
          <a:bodyPr anchor="b"/>
          <a:lstStyle>
            <a:lvl1pPr marL="0" indent="0">
              <a:buNone/>
              <a:defRPr sz="2394" b="1"/>
            </a:lvl1pPr>
            <a:lvl2pPr marL="456057" indent="0">
              <a:buNone/>
              <a:defRPr sz="1995" b="1"/>
            </a:lvl2pPr>
            <a:lvl3pPr marL="912114" indent="0">
              <a:buNone/>
              <a:defRPr sz="1795" b="1"/>
            </a:lvl3pPr>
            <a:lvl4pPr marL="1368171" indent="0">
              <a:buNone/>
              <a:defRPr sz="1596" b="1"/>
            </a:lvl4pPr>
            <a:lvl5pPr marL="1824228" indent="0">
              <a:buNone/>
              <a:defRPr sz="1596" b="1"/>
            </a:lvl5pPr>
            <a:lvl6pPr marL="2280285" indent="0">
              <a:buNone/>
              <a:defRPr sz="1596" b="1"/>
            </a:lvl6pPr>
            <a:lvl7pPr marL="2736342" indent="0">
              <a:buNone/>
              <a:defRPr sz="1596" b="1"/>
            </a:lvl7pPr>
            <a:lvl8pPr marL="3192399" indent="0">
              <a:buNone/>
              <a:defRPr sz="1596" b="1"/>
            </a:lvl8pPr>
            <a:lvl9pPr marL="3648456" indent="0">
              <a:buNone/>
              <a:defRPr sz="1596" b="1"/>
            </a:lvl9pPr>
          </a:lstStyle>
          <a:p>
            <a:pPr lvl="0"/>
            <a:r>
              <a:rPr lang="en-US"/>
              <a:t>Click to edit Master text styles</a:t>
            </a:r>
          </a:p>
        </p:txBody>
      </p:sp>
      <p:sp>
        <p:nvSpPr>
          <p:cNvPr id="4" name="Content Placeholder 3"/>
          <p:cNvSpPr>
            <a:spLocks noGrp="1"/>
          </p:cNvSpPr>
          <p:nvPr>
            <p:ph sz="half" idx="2"/>
          </p:nvPr>
        </p:nvSpPr>
        <p:spPr>
          <a:xfrm>
            <a:off x="644713" y="2498697"/>
            <a:ext cx="3959676" cy="36752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38450" y="1676882"/>
            <a:ext cx="3979177" cy="821814"/>
          </a:xfrm>
        </p:spPr>
        <p:txBody>
          <a:bodyPr anchor="b"/>
          <a:lstStyle>
            <a:lvl1pPr marL="0" indent="0">
              <a:buNone/>
              <a:defRPr sz="2394" b="1"/>
            </a:lvl1pPr>
            <a:lvl2pPr marL="456057" indent="0">
              <a:buNone/>
              <a:defRPr sz="1995" b="1"/>
            </a:lvl2pPr>
            <a:lvl3pPr marL="912114" indent="0">
              <a:buNone/>
              <a:defRPr sz="1795" b="1"/>
            </a:lvl3pPr>
            <a:lvl4pPr marL="1368171" indent="0">
              <a:buNone/>
              <a:defRPr sz="1596" b="1"/>
            </a:lvl4pPr>
            <a:lvl5pPr marL="1824228" indent="0">
              <a:buNone/>
              <a:defRPr sz="1596" b="1"/>
            </a:lvl5pPr>
            <a:lvl6pPr marL="2280285" indent="0">
              <a:buNone/>
              <a:defRPr sz="1596" b="1"/>
            </a:lvl6pPr>
            <a:lvl7pPr marL="2736342" indent="0">
              <a:buNone/>
              <a:defRPr sz="1596" b="1"/>
            </a:lvl7pPr>
            <a:lvl8pPr marL="3192399" indent="0">
              <a:buNone/>
              <a:defRPr sz="1596" b="1"/>
            </a:lvl8pPr>
            <a:lvl9pPr marL="3648456" indent="0">
              <a:buNone/>
              <a:defRPr sz="1596" b="1"/>
            </a:lvl9pPr>
          </a:lstStyle>
          <a:p>
            <a:pPr lvl="0"/>
            <a:r>
              <a:rPr lang="en-US"/>
              <a:t>Click to edit Master text styles</a:t>
            </a:r>
          </a:p>
        </p:txBody>
      </p:sp>
      <p:sp>
        <p:nvSpPr>
          <p:cNvPr id="6" name="Content Placeholder 5"/>
          <p:cNvSpPr>
            <a:spLocks noGrp="1"/>
          </p:cNvSpPr>
          <p:nvPr>
            <p:ph sz="quarter" idx="4"/>
          </p:nvPr>
        </p:nvSpPr>
        <p:spPr>
          <a:xfrm>
            <a:off x="4738450" y="2498697"/>
            <a:ext cx="3979177" cy="36752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35D8C4-CC8D-4513-B8F0-BF0C6AEC594A}" type="datetimeFigureOut">
              <a:rPr lang="en-US" smtClean="0"/>
              <a:t>11/24/2023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821330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35D8C4-CC8D-4513-B8F0-BF0C6AEC594A}" type="datetimeFigureOut">
              <a:rPr lang="en-US" smtClean="0"/>
              <a:t>11/24/2023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1041408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35D8C4-CC8D-4513-B8F0-BF0C6AEC594A}" type="datetimeFigureOut">
              <a:rPr lang="en-US" smtClean="0"/>
              <a:t>11/24/2023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2222522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4712" y="456036"/>
            <a:ext cx="3018811" cy="1596126"/>
          </a:xfrm>
        </p:spPr>
        <p:txBody>
          <a:bodyPr anchor="b"/>
          <a:lstStyle>
            <a:lvl1pPr>
              <a:defRPr sz="3192"/>
            </a:lvl1pPr>
          </a:lstStyle>
          <a:p>
            <a:r>
              <a:rPr lang="en-US"/>
              <a:t>Click to edit Master title style</a:t>
            </a:r>
            <a:endParaRPr lang="en-US" dirty="0"/>
          </a:p>
        </p:txBody>
      </p:sp>
      <p:sp>
        <p:nvSpPr>
          <p:cNvPr id="3" name="Content Placeholder 2"/>
          <p:cNvSpPr>
            <a:spLocks noGrp="1"/>
          </p:cNvSpPr>
          <p:nvPr>
            <p:ph idx="1"/>
          </p:nvPr>
        </p:nvSpPr>
        <p:spPr>
          <a:xfrm>
            <a:off x="3979177" y="984912"/>
            <a:ext cx="4738449" cy="4861216"/>
          </a:xfrm>
        </p:spPr>
        <p:txBody>
          <a:bodyPr/>
          <a:lstStyle>
            <a:lvl1pPr>
              <a:defRPr sz="3192"/>
            </a:lvl1pPr>
            <a:lvl2pPr>
              <a:defRPr sz="2793"/>
            </a:lvl2pPr>
            <a:lvl3pPr>
              <a:defRPr sz="2394"/>
            </a:lvl3pPr>
            <a:lvl4pPr>
              <a:defRPr sz="1995"/>
            </a:lvl4pPr>
            <a:lvl5pPr>
              <a:defRPr sz="1995"/>
            </a:lvl5pPr>
            <a:lvl6pPr>
              <a:defRPr sz="1995"/>
            </a:lvl6pPr>
            <a:lvl7pPr>
              <a:defRPr sz="1995"/>
            </a:lvl7pPr>
            <a:lvl8pPr>
              <a:defRPr sz="1995"/>
            </a:lvl8pPr>
            <a:lvl9pPr>
              <a:defRPr sz="199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4712" y="2052161"/>
            <a:ext cx="3018811" cy="3801883"/>
          </a:xfrm>
        </p:spPr>
        <p:txBody>
          <a:bodyPr/>
          <a:lstStyle>
            <a:lvl1pPr marL="0" indent="0">
              <a:buNone/>
              <a:defRPr sz="1596"/>
            </a:lvl1pPr>
            <a:lvl2pPr marL="456057" indent="0">
              <a:buNone/>
              <a:defRPr sz="1397"/>
            </a:lvl2pPr>
            <a:lvl3pPr marL="912114" indent="0">
              <a:buNone/>
              <a:defRPr sz="1197"/>
            </a:lvl3pPr>
            <a:lvl4pPr marL="1368171" indent="0">
              <a:buNone/>
              <a:defRPr sz="998"/>
            </a:lvl4pPr>
            <a:lvl5pPr marL="1824228" indent="0">
              <a:buNone/>
              <a:defRPr sz="998"/>
            </a:lvl5pPr>
            <a:lvl6pPr marL="2280285" indent="0">
              <a:buNone/>
              <a:defRPr sz="998"/>
            </a:lvl6pPr>
            <a:lvl7pPr marL="2736342" indent="0">
              <a:buNone/>
              <a:defRPr sz="998"/>
            </a:lvl7pPr>
            <a:lvl8pPr marL="3192399" indent="0">
              <a:buNone/>
              <a:defRPr sz="998"/>
            </a:lvl8pPr>
            <a:lvl9pPr marL="3648456" indent="0">
              <a:buNone/>
              <a:defRPr sz="998"/>
            </a:lvl9pPr>
          </a:lstStyle>
          <a:p>
            <a:pPr lvl="0"/>
            <a:r>
              <a:rPr lang="en-US"/>
              <a:t>Click to edit Master text styles</a:t>
            </a:r>
          </a:p>
        </p:txBody>
      </p:sp>
      <p:sp>
        <p:nvSpPr>
          <p:cNvPr id="5" name="Date Placeholder 4"/>
          <p:cNvSpPr>
            <a:spLocks noGrp="1"/>
          </p:cNvSpPr>
          <p:nvPr>
            <p:ph type="dt" sz="half" idx="10"/>
          </p:nvPr>
        </p:nvSpPr>
        <p:spPr/>
        <p:txBody>
          <a:bodyPr/>
          <a:lstStyle/>
          <a:p>
            <a:fld id="{2F35D8C4-CC8D-4513-B8F0-BF0C6AEC594A}" type="datetimeFigureOut">
              <a:rPr lang="en-US" smtClean="0"/>
              <a:t>11/24/2023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2094453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4712" y="456036"/>
            <a:ext cx="3018811" cy="1596126"/>
          </a:xfrm>
        </p:spPr>
        <p:txBody>
          <a:bodyPr anchor="b"/>
          <a:lstStyle>
            <a:lvl1pPr>
              <a:defRPr sz="3192"/>
            </a:lvl1pPr>
          </a:lstStyle>
          <a:p>
            <a:r>
              <a:rPr lang="en-US"/>
              <a:t>Click to edit Master title style</a:t>
            </a:r>
            <a:endParaRPr lang="en-US" dirty="0"/>
          </a:p>
        </p:txBody>
      </p:sp>
      <p:sp>
        <p:nvSpPr>
          <p:cNvPr id="3" name="Picture Placeholder 2"/>
          <p:cNvSpPr>
            <a:spLocks noGrp="1" noChangeAspect="1"/>
          </p:cNvSpPr>
          <p:nvPr>
            <p:ph type="pic" idx="1"/>
          </p:nvPr>
        </p:nvSpPr>
        <p:spPr>
          <a:xfrm>
            <a:off x="3979177" y="984912"/>
            <a:ext cx="4738449" cy="4861216"/>
          </a:xfrm>
        </p:spPr>
        <p:txBody>
          <a:bodyPr anchor="t"/>
          <a:lstStyle>
            <a:lvl1pPr marL="0" indent="0">
              <a:buNone/>
              <a:defRPr sz="3192"/>
            </a:lvl1pPr>
            <a:lvl2pPr marL="456057" indent="0">
              <a:buNone/>
              <a:defRPr sz="2793"/>
            </a:lvl2pPr>
            <a:lvl3pPr marL="912114" indent="0">
              <a:buNone/>
              <a:defRPr sz="2394"/>
            </a:lvl3pPr>
            <a:lvl4pPr marL="1368171" indent="0">
              <a:buNone/>
              <a:defRPr sz="1995"/>
            </a:lvl4pPr>
            <a:lvl5pPr marL="1824228" indent="0">
              <a:buNone/>
              <a:defRPr sz="1995"/>
            </a:lvl5pPr>
            <a:lvl6pPr marL="2280285" indent="0">
              <a:buNone/>
              <a:defRPr sz="1995"/>
            </a:lvl6pPr>
            <a:lvl7pPr marL="2736342" indent="0">
              <a:buNone/>
              <a:defRPr sz="1995"/>
            </a:lvl7pPr>
            <a:lvl8pPr marL="3192399" indent="0">
              <a:buNone/>
              <a:defRPr sz="1995"/>
            </a:lvl8pPr>
            <a:lvl9pPr marL="3648456" indent="0">
              <a:buNone/>
              <a:defRPr sz="1995"/>
            </a:lvl9pPr>
          </a:lstStyle>
          <a:p>
            <a:r>
              <a:rPr lang="en-US"/>
              <a:t>Click icon to add picture</a:t>
            </a:r>
            <a:endParaRPr lang="en-US" dirty="0"/>
          </a:p>
        </p:txBody>
      </p:sp>
      <p:sp>
        <p:nvSpPr>
          <p:cNvPr id="4" name="Text Placeholder 3"/>
          <p:cNvSpPr>
            <a:spLocks noGrp="1"/>
          </p:cNvSpPr>
          <p:nvPr>
            <p:ph type="body" sz="half" idx="2"/>
          </p:nvPr>
        </p:nvSpPr>
        <p:spPr>
          <a:xfrm>
            <a:off x="644712" y="2052161"/>
            <a:ext cx="3018811" cy="3801883"/>
          </a:xfrm>
        </p:spPr>
        <p:txBody>
          <a:bodyPr/>
          <a:lstStyle>
            <a:lvl1pPr marL="0" indent="0">
              <a:buNone/>
              <a:defRPr sz="1596"/>
            </a:lvl1pPr>
            <a:lvl2pPr marL="456057" indent="0">
              <a:buNone/>
              <a:defRPr sz="1397"/>
            </a:lvl2pPr>
            <a:lvl3pPr marL="912114" indent="0">
              <a:buNone/>
              <a:defRPr sz="1197"/>
            </a:lvl3pPr>
            <a:lvl4pPr marL="1368171" indent="0">
              <a:buNone/>
              <a:defRPr sz="998"/>
            </a:lvl4pPr>
            <a:lvl5pPr marL="1824228" indent="0">
              <a:buNone/>
              <a:defRPr sz="998"/>
            </a:lvl5pPr>
            <a:lvl6pPr marL="2280285" indent="0">
              <a:buNone/>
              <a:defRPr sz="998"/>
            </a:lvl6pPr>
            <a:lvl7pPr marL="2736342" indent="0">
              <a:buNone/>
              <a:defRPr sz="998"/>
            </a:lvl7pPr>
            <a:lvl8pPr marL="3192399" indent="0">
              <a:buNone/>
              <a:defRPr sz="998"/>
            </a:lvl8pPr>
            <a:lvl9pPr marL="3648456" indent="0">
              <a:buNone/>
              <a:defRPr sz="998"/>
            </a:lvl9pPr>
          </a:lstStyle>
          <a:p>
            <a:pPr lvl="0"/>
            <a:r>
              <a:rPr lang="en-US"/>
              <a:t>Click to edit Master text styles</a:t>
            </a:r>
          </a:p>
        </p:txBody>
      </p:sp>
      <p:sp>
        <p:nvSpPr>
          <p:cNvPr id="5" name="Date Placeholder 4"/>
          <p:cNvSpPr>
            <a:spLocks noGrp="1"/>
          </p:cNvSpPr>
          <p:nvPr>
            <p:ph type="dt" sz="half" idx="10"/>
          </p:nvPr>
        </p:nvSpPr>
        <p:spPr/>
        <p:txBody>
          <a:bodyPr/>
          <a:lstStyle/>
          <a:p>
            <a:fld id="{2F35D8C4-CC8D-4513-B8F0-BF0C6AEC594A}" type="datetimeFigureOut">
              <a:rPr lang="en-US" smtClean="0"/>
              <a:t>11/24/2023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D2935-085A-45DB-A143-02ADEB484632}" type="slidenum">
              <a:rPr lang="en-US" smtClean="0"/>
              <a:t>‹#›</a:t>
            </a:fld>
            <a:endParaRPr lang="en-US"/>
          </a:p>
        </p:txBody>
      </p:sp>
    </p:spTree>
    <p:extLst>
      <p:ext uri="{BB962C8B-B14F-4D97-AF65-F5344CB8AC3E}">
        <p14:creationId xmlns:p14="http://schemas.microsoft.com/office/powerpoint/2010/main" val="3510614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43493" y="364197"/>
            <a:ext cx="8072914" cy="132218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43493" y="1820976"/>
            <a:ext cx="8072914" cy="434025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3493" y="6340167"/>
            <a:ext cx="2105978" cy="364195"/>
          </a:xfrm>
          <a:prstGeom prst="rect">
            <a:avLst/>
          </a:prstGeom>
        </p:spPr>
        <p:txBody>
          <a:bodyPr vert="horz" lIns="91440" tIns="45720" rIns="91440" bIns="45720" rtlCol="0" anchor="ctr"/>
          <a:lstStyle>
            <a:lvl1pPr algn="l">
              <a:defRPr sz="1197">
                <a:solidFill>
                  <a:schemeClr val="tx1">
                    <a:tint val="75000"/>
                  </a:schemeClr>
                </a:solidFill>
              </a:defRPr>
            </a:lvl1pPr>
          </a:lstStyle>
          <a:p>
            <a:fld id="{2F35D8C4-CC8D-4513-B8F0-BF0C6AEC594A}" type="datetimeFigureOut">
              <a:rPr lang="en-US" smtClean="0"/>
              <a:t>11/24/2023</a:t>
            </a:fld>
            <a:endParaRPr lang="en-US"/>
          </a:p>
        </p:txBody>
      </p:sp>
      <p:sp>
        <p:nvSpPr>
          <p:cNvPr id="5" name="Footer Placeholder 4"/>
          <p:cNvSpPr>
            <a:spLocks noGrp="1"/>
          </p:cNvSpPr>
          <p:nvPr>
            <p:ph type="ftr" sz="quarter" idx="3"/>
          </p:nvPr>
        </p:nvSpPr>
        <p:spPr>
          <a:xfrm>
            <a:off x="3100467" y="6340167"/>
            <a:ext cx="3158966" cy="364195"/>
          </a:xfrm>
          <a:prstGeom prst="rect">
            <a:avLst/>
          </a:prstGeom>
        </p:spPr>
        <p:txBody>
          <a:bodyPr vert="horz" lIns="91440" tIns="45720" rIns="91440" bIns="45720" rtlCol="0" anchor="ctr"/>
          <a:lstStyle>
            <a:lvl1pPr algn="ctr">
              <a:defRPr sz="119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610429" y="6340167"/>
            <a:ext cx="2105978" cy="364195"/>
          </a:xfrm>
          <a:prstGeom prst="rect">
            <a:avLst/>
          </a:prstGeom>
        </p:spPr>
        <p:txBody>
          <a:bodyPr vert="horz" lIns="91440" tIns="45720" rIns="91440" bIns="45720" rtlCol="0" anchor="ctr"/>
          <a:lstStyle>
            <a:lvl1pPr algn="r">
              <a:defRPr sz="1197">
                <a:solidFill>
                  <a:schemeClr val="tx1">
                    <a:tint val="75000"/>
                  </a:schemeClr>
                </a:solidFill>
              </a:defRPr>
            </a:lvl1pPr>
          </a:lstStyle>
          <a:p>
            <a:fld id="{46DD2935-085A-45DB-A143-02ADEB484632}" type="slidenum">
              <a:rPr lang="en-US" smtClean="0"/>
              <a:t>‹#›</a:t>
            </a:fld>
            <a:endParaRPr lang="en-US"/>
          </a:p>
        </p:txBody>
      </p:sp>
    </p:spTree>
    <p:extLst>
      <p:ext uri="{BB962C8B-B14F-4D97-AF65-F5344CB8AC3E}">
        <p14:creationId xmlns:p14="http://schemas.microsoft.com/office/powerpoint/2010/main" val="12841938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2114" rtl="0" eaLnBrk="1" latinLnBrk="0" hangingPunct="1">
        <a:lnSpc>
          <a:spcPct val="90000"/>
        </a:lnSpc>
        <a:spcBef>
          <a:spcPct val="0"/>
        </a:spcBef>
        <a:buNone/>
        <a:defRPr sz="4389" kern="1200">
          <a:solidFill>
            <a:schemeClr val="tx1"/>
          </a:solidFill>
          <a:latin typeface="+mj-lt"/>
          <a:ea typeface="+mj-ea"/>
          <a:cs typeface="+mj-cs"/>
        </a:defRPr>
      </a:lvl1pPr>
    </p:titleStyle>
    <p:bodyStyle>
      <a:lvl1pPr marL="228029" indent="-228029" algn="l" defTabSz="912114" rtl="0" eaLnBrk="1" latinLnBrk="0" hangingPunct="1">
        <a:lnSpc>
          <a:spcPct val="90000"/>
        </a:lnSpc>
        <a:spcBef>
          <a:spcPts val="998"/>
        </a:spcBef>
        <a:buFont typeface="Arial" panose="020B0604020202020204" pitchFamily="34" charset="0"/>
        <a:buChar char="•"/>
        <a:defRPr sz="2793" kern="1200">
          <a:solidFill>
            <a:schemeClr val="tx1"/>
          </a:solidFill>
          <a:latin typeface="+mn-lt"/>
          <a:ea typeface="+mn-ea"/>
          <a:cs typeface="+mn-cs"/>
        </a:defRPr>
      </a:lvl1pPr>
      <a:lvl2pPr marL="684086" indent="-228029" algn="l" defTabSz="912114" rtl="0" eaLnBrk="1" latinLnBrk="0" hangingPunct="1">
        <a:lnSpc>
          <a:spcPct val="90000"/>
        </a:lnSpc>
        <a:spcBef>
          <a:spcPts val="499"/>
        </a:spcBef>
        <a:buFont typeface="Arial" panose="020B0604020202020204" pitchFamily="34" charset="0"/>
        <a:buChar char="•"/>
        <a:defRPr sz="2394" kern="1200">
          <a:solidFill>
            <a:schemeClr val="tx1"/>
          </a:solidFill>
          <a:latin typeface="+mn-lt"/>
          <a:ea typeface="+mn-ea"/>
          <a:cs typeface="+mn-cs"/>
        </a:defRPr>
      </a:lvl2pPr>
      <a:lvl3pPr marL="1140143" indent="-228029" algn="l" defTabSz="912114" rtl="0" eaLnBrk="1" latinLnBrk="0" hangingPunct="1">
        <a:lnSpc>
          <a:spcPct val="90000"/>
        </a:lnSpc>
        <a:spcBef>
          <a:spcPts val="499"/>
        </a:spcBef>
        <a:buFont typeface="Arial" panose="020B0604020202020204" pitchFamily="34" charset="0"/>
        <a:buChar char="•"/>
        <a:defRPr sz="1995" kern="1200">
          <a:solidFill>
            <a:schemeClr val="tx1"/>
          </a:solidFill>
          <a:latin typeface="+mn-lt"/>
          <a:ea typeface="+mn-ea"/>
          <a:cs typeface="+mn-cs"/>
        </a:defRPr>
      </a:lvl3pPr>
      <a:lvl4pPr marL="1596200"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2257"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8314"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4371"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20428"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6485" indent="-228029" algn="l" defTabSz="912114"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p:bodyStyle>
    <p:otherStyle>
      <a:defPPr>
        <a:defRPr lang="en-US"/>
      </a:defPPr>
      <a:lvl1pPr marL="0" algn="l" defTabSz="912114" rtl="0" eaLnBrk="1" latinLnBrk="0" hangingPunct="1">
        <a:defRPr sz="1795" kern="1200">
          <a:solidFill>
            <a:schemeClr val="tx1"/>
          </a:solidFill>
          <a:latin typeface="+mn-lt"/>
          <a:ea typeface="+mn-ea"/>
          <a:cs typeface="+mn-cs"/>
        </a:defRPr>
      </a:lvl1pPr>
      <a:lvl2pPr marL="456057" algn="l" defTabSz="912114" rtl="0" eaLnBrk="1" latinLnBrk="0" hangingPunct="1">
        <a:defRPr sz="1795" kern="1200">
          <a:solidFill>
            <a:schemeClr val="tx1"/>
          </a:solidFill>
          <a:latin typeface="+mn-lt"/>
          <a:ea typeface="+mn-ea"/>
          <a:cs typeface="+mn-cs"/>
        </a:defRPr>
      </a:lvl2pPr>
      <a:lvl3pPr marL="912114" algn="l" defTabSz="912114" rtl="0" eaLnBrk="1" latinLnBrk="0" hangingPunct="1">
        <a:defRPr sz="1795" kern="1200">
          <a:solidFill>
            <a:schemeClr val="tx1"/>
          </a:solidFill>
          <a:latin typeface="+mn-lt"/>
          <a:ea typeface="+mn-ea"/>
          <a:cs typeface="+mn-cs"/>
        </a:defRPr>
      </a:lvl3pPr>
      <a:lvl4pPr marL="1368171" algn="l" defTabSz="912114" rtl="0" eaLnBrk="1" latinLnBrk="0" hangingPunct="1">
        <a:defRPr sz="1795" kern="1200">
          <a:solidFill>
            <a:schemeClr val="tx1"/>
          </a:solidFill>
          <a:latin typeface="+mn-lt"/>
          <a:ea typeface="+mn-ea"/>
          <a:cs typeface="+mn-cs"/>
        </a:defRPr>
      </a:lvl4pPr>
      <a:lvl5pPr marL="1824228" algn="l" defTabSz="912114" rtl="0" eaLnBrk="1" latinLnBrk="0" hangingPunct="1">
        <a:defRPr sz="1795" kern="1200">
          <a:solidFill>
            <a:schemeClr val="tx1"/>
          </a:solidFill>
          <a:latin typeface="+mn-lt"/>
          <a:ea typeface="+mn-ea"/>
          <a:cs typeface="+mn-cs"/>
        </a:defRPr>
      </a:lvl5pPr>
      <a:lvl6pPr marL="2280285" algn="l" defTabSz="912114" rtl="0" eaLnBrk="1" latinLnBrk="0" hangingPunct="1">
        <a:defRPr sz="1795" kern="1200">
          <a:solidFill>
            <a:schemeClr val="tx1"/>
          </a:solidFill>
          <a:latin typeface="+mn-lt"/>
          <a:ea typeface="+mn-ea"/>
          <a:cs typeface="+mn-cs"/>
        </a:defRPr>
      </a:lvl6pPr>
      <a:lvl7pPr marL="2736342" algn="l" defTabSz="912114" rtl="0" eaLnBrk="1" latinLnBrk="0" hangingPunct="1">
        <a:defRPr sz="1795" kern="1200">
          <a:solidFill>
            <a:schemeClr val="tx1"/>
          </a:solidFill>
          <a:latin typeface="+mn-lt"/>
          <a:ea typeface="+mn-ea"/>
          <a:cs typeface="+mn-cs"/>
        </a:defRPr>
      </a:lvl7pPr>
      <a:lvl8pPr marL="3192399" algn="l" defTabSz="912114" rtl="0" eaLnBrk="1" latinLnBrk="0" hangingPunct="1">
        <a:defRPr sz="1795" kern="1200">
          <a:solidFill>
            <a:schemeClr val="tx1"/>
          </a:solidFill>
          <a:latin typeface="+mn-lt"/>
          <a:ea typeface="+mn-ea"/>
          <a:cs typeface="+mn-cs"/>
        </a:defRPr>
      </a:lvl8pPr>
      <a:lvl9pPr marL="3648456" algn="l" defTabSz="912114" rtl="0" eaLnBrk="1" latinLnBrk="0" hangingPunct="1">
        <a:defRPr sz="179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57560" cy="68405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C463B99A-73EE-4FBB-B7C4-F9F9BCC25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57560" cy="68405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Shape 56">
            <a:extLst>
              <a:ext uri="{FF2B5EF4-FFF2-40B4-BE49-F238E27FC236}">
                <a16:creationId xmlns:a16="http://schemas.microsoft.com/office/drawing/2014/main" id="{A5D2A5D1-BA0D-47D3-B051-DA7743C46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59900" cy="6203987"/>
          </a:xfrm>
          <a:custGeom>
            <a:avLst/>
            <a:gdLst>
              <a:gd name="connsiteX0" fmla="*/ 6789701 w 12192000"/>
              <a:gd name="connsiteY0" fmla="*/ 6151588 h 6219825"/>
              <a:gd name="connsiteX1" fmla="*/ 6788702 w 12192000"/>
              <a:gd name="connsiteY1" fmla="*/ 6151666 h 6219825"/>
              <a:gd name="connsiteX2" fmla="*/ 6788476 w 12192000"/>
              <a:gd name="connsiteY2" fmla="*/ 6152200 h 6219825"/>
              <a:gd name="connsiteX3" fmla="*/ 9834 w 12192000"/>
              <a:gd name="connsiteY3" fmla="*/ 0 h 6219825"/>
              <a:gd name="connsiteX4" fmla="*/ 12357 w 12192000"/>
              <a:gd name="connsiteY4" fmla="*/ 1 h 6219825"/>
              <a:gd name="connsiteX5" fmla="*/ 12192000 w 12192000"/>
              <a:gd name="connsiteY5" fmla="*/ 1 h 6219825"/>
              <a:gd name="connsiteX6" fmla="*/ 12192000 w 12192000"/>
              <a:gd name="connsiteY6" fmla="*/ 5105401 h 6219825"/>
              <a:gd name="connsiteX7" fmla="*/ 12191716 w 12192000"/>
              <a:gd name="connsiteY7" fmla="*/ 5105401 h 6219825"/>
              <a:gd name="connsiteX8" fmla="*/ 12192000 w 12192000"/>
              <a:gd name="connsiteY8" fmla="*/ 5256977 h 6219825"/>
              <a:gd name="connsiteX9" fmla="*/ 12061096 w 12192000"/>
              <a:gd name="connsiteY9" fmla="*/ 5296034 h 6219825"/>
              <a:gd name="connsiteX10" fmla="*/ 11676800 w 12192000"/>
              <a:gd name="connsiteY10" fmla="*/ 5399652 h 6219825"/>
              <a:gd name="connsiteX11" fmla="*/ 10425355 w 12192000"/>
              <a:gd name="connsiteY11" fmla="*/ 5683310 h 6219825"/>
              <a:gd name="connsiteX12" fmla="*/ 9424022 w 12192000"/>
              <a:gd name="connsiteY12" fmla="*/ 5858546 h 6219825"/>
              <a:gd name="connsiteX13" fmla="*/ 8458419 w 12192000"/>
              <a:gd name="connsiteY13" fmla="*/ 5992303 h 6219825"/>
              <a:gd name="connsiteX14" fmla="*/ 7715970 w 12192000"/>
              <a:gd name="connsiteY14" fmla="*/ 6072283 h 6219825"/>
              <a:gd name="connsiteX15" fmla="*/ 6951716 w 12192000"/>
              <a:gd name="connsiteY15" fmla="*/ 6138091 h 6219825"/>
              <a:gd name="connsiteX16" fmla="*/ 6936303 w 12192000"/>
              <a:gd name="connsiteY16" fmla="*/ 6140163 h 6219825"/>
              <a:gd name="connsiteX17" fmla="*/ 6790448 w 12192000"/>
              <a:gd name="connsiteY17" fmla="*/ 6151529 h 6219825"/>
              <a:gd name="connsiteX18" fmla="*/ 6799941 w 12192000"/>
              <a:gd name="connsiteY18" fmla="*/ 6153349 h 6219825"/>
              <a:gd name="connsiteX19" fmla="*/ 6835432 w 12192000"/>
              <a:gd name="connsiteY19" fmla="*/ 6151642 h 6219825"/>
              <a:gd name="connsiteX20" fmla="*/ 6884003 w 12192000"/>
              <a:gd name="connsiteY20" fmla="*/ 6148662 h 6219825"/>
              <a:gd name="connsiteX21" fmla="*/ 7578771 w 12192000"/>
              <a:gd name="connsiteY21" fmla="*/ 6116122 h 6219825"/>
              <a:gd name="connsiteX22" fmla="*/ 8623845 w 12192000"/>
              <a:gd name="connsiteY22" fmla="*/ 6029188 h 6219825"/>
              <a:gd name="connsiteX23" fmla="*/ 9479970 w 12192000"/>
              <a:gd name="connsiteY23" fmla="*/ 5925239 h 6219825"/>
              <a:gd name="connsiteX24" fmla="*/ 10629308 w 12192000"/>
              <a:gd name="connsiteY24" fmla="*/ 5731000 h 6219825"/>
              <a:gd name="connsiteX25" fmla="*/ 11998498 w 12192000"/>
              <a:gd name="connsiteY25" fmla="*/ 5404869 h 6219825"/>
              <a:gd name="connsiteX26" fmla="*/ 12192000 w 12192000"/>
              <a:gd name="connsiteY26" fmla="*/ 5347846 h 6219825"/>
              <a:gd name="connsiteX27" fmla="*/ 12192000 w 12192000"/>
              <a:gd name="connsiteY27" fmla="*/ 5402606 h 6219825"/>
              <a:gd name="connsiteX28" fmla="*/ 11829257 w 12192000"/>
              <a:gd name="connsiteY28" fmla="*/ 5507950 h 6219825"/>
              <a:gd name="connsiteX29" fmla="*/ 10939183 w 12192000"/>
              <a:gd name="connsiteY29" fmla="*/ 5722555 h 6219825"/>
              <a:gd name="connsiteX30" fmla="*/ 9985530 w 12192000"/>
              <a:gd name="connsiteY30" fmla="*/ 5902635 h 6219825"/>
              <a:gd name="connsiteX31" fmla="*/ 9186882 w 12192000"/>
              <a:gd name="connsiteY31" fmla="*/ 6018631 h 6219825"/>
              <a:gd name="connsiteX32" fmla="*/ 8578198 w 12192000"/>
              <a:gd name="connsiteY32" fmla="*/ 6088179 h 6219825"/>
              <a:gd name="connsiteX33" fmla="*/ 7864358 w 12192000"/>
              <a:gd name="connsiteY33" fmla="*/ 6149656 h 6219825"/>
              <a:gd name="connsiteX34" fmla="*/ 6935502 w 12192000"/>
              <a:gd name="connsiteY34" fmla="*/ 6201071 h 6219825"/>
              <a:gd name="connsiteX35" fmla="*/ 6477750 w 12192000"/>
              <a:gd name="connsiteY35" fmla="*/ 6214980 h 6219825"/>
              <a:gd name="connsiteX36" fmla="*/ 6362294 w 12192000"/>
              <a:gd name="connsiteY36" fmla="*/ 6219825 h 6219825"/>
              <a:gd name="connsiteX37" fmla="*/ 6057129 w 12192000"/>
              <a:gd name="connsiteY37" fmla="*/ 6219825 h 6219825"/>
              <a:gd name="connsiteX38" fmla="*/ 5977784 w 12192000"/>
              <a:gd name="connsiteY38" fmla="*/ 6215229 h 6219825"/>
              <a:gd name="connsiteX39" fmla="*/ 5265087 w 12192000"/>
              <a:gd name="connsiteY39" fmla="*/ 6178965 h 6219825"/>
              <a:gd name="connsiteX40" fmla="*/ 4346277 w 12192000"/>
              <a:gd name="connsiteY40" fmla="*/ 6116869 h 6219825"/>
              <a:gd name="connsiteX41" fmla="*/ 3373045 w 12192000"/>
              <a:gd name="connsiteY41" fmla="*/ 6018259 h 6219825"/>
              <a:gd name="connsiteX42" fmla="*/ 2362173 w 12192000"/>
              <a:gd name="connsiteY42" fmla="*/ 5899282 h 6219825"/>
              <a:gd name="connsiteX43" fmla="*/ 1233178 w 12192000"/>
              <a:gd name="connsiteY43" fmla="*/ 5726033 h 6219825"/>
              <a:gd name="connsiteX44" fmla="*/ 68500 w 12192000"/>
              <a:gd name="connsiteY44" fmla="*/ 5486226 h 6219825"/>
              <a:gd name="connsiteX45" fmla="*/ 0 w 12192000"/>
              <a:gd name="connsiteY45" fmla="*/ 5468863 h 6219825"/>
              <a:gd name="connsiteX46" fmla="*/ 0 w 12192000"/>
              <a:gd name="connsiteY46" fmla="*/ 5412351 h 6219825"/>
              <a:gd name="connsiteX47" fmla="*/ 72441 w 12192000"/>
              <a:gd name="connsiteY47" fmla="*/ 5431135 h 6219825"/>
              <a:gd name="connsiteX48" fmla="*/ 600716 w 12192000"/>
              <a:gd name="connsiteY48" fmla="*/ 5549555 h 6219825"/>
              <a:gd name="connsiteX49" fmla="*/ 1769512 w 12192000"/>
              <a:gd name="connsiteY49" fmla="*/ 5759811 h 6219825"/>
              <a:gd name="connsiteX50" fmla="*/ 2613554 w 12192000"/>
              <a:gd name="connsiteY50" fmla="*/ 5876802 h 6219825"/>
              <a:gd name="connsiteX51" fmla="*/ 2581134 w 12192000"/>
              <a:gd name="connsiteY51" fmla="*/ 5866867 h 6219825"/>
              <a:gd name="connsiteX52" fmla="*/ 1112635 w 12192000"/>
              <a:gd name="connsiteY52" fmla="*/ 5534031 h 6219825"/>
              <a:gd name="connsiteX53" fmla="*/ 420412 w 12192000"/>
              <a:gd name="connsiteY53" fmla="*/ 5334514 h 6219825"/>
              <a:gd name="connsiteX54" fmla="*/ 0 w 12192000"/>
              <a:gd name="connsiteY54" fmla="*/ 5195539 h 6219825"/>
              <a:gd name="connsiteX55" fmla="*/ 60 w 12192000"/>
              <a:gd name="connsiteY55" fmla="*/ 5105401 h 6219825"/>
              <a:gd name="connsiteX56" fmla="*/ 0 w 12192000"/>
              <a:gd name="connsiteY56" fmla="*/ 5105401 h 6219825"/>
              <a:gd name="connsiteX57" fmla="*/ 0 w 12192000"/>
              <a:gd name="connsiteY57" fmla="*/ 1 h 6219825"/>
              <a:gd name="connsiteX58" fmla="*/ 9834 w 12192000"/>
              <a:gd name="connsiteY58" fmla="*/ 1 h 6219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192000" h="6219825">
                <a:moveTo>
                  <a:pt x="6789701" y="6151588"/>
                </a:moveTo>
                <a:lnTo>
                  <a:pt x="6788702" y="6151666"/>
                </a:lnTo>
                <a:cubicBezTo>
                  <a:pt x="6788627" y="6151844"/>
                  <a:pt x="6788551" y="6152022"/>
                  <a:pt x="6788476" y="6152200"/>
                </a:cubicBezTo>
                <a:close/>
                <a:moveTo>
                  <a:pt x="9834" y="0"/>
                </a:moveTo>
                <a:lnTo>
                  <a:pt x="12357" y="1"/>
                </a:lnTo>
                <a:lnTo>
                  <a:pt x="12192000" y="1"/>
                </a:lnTo>
                <a:lnTo>
                  <a:pt x="12192000" y="5105401"/>
                </a:lnTo>
                <a:lnTo>
                  <a:pt x="12191716" y="5105401"/>
                </a:lnTo>
                <a:lnTo>
                  <a:pt x="12192000" y="5256977"/>
                </a:lnTo>
                <a:lnTo>
                  <a:pt x="12061096" y="5296034"/>
                </a:lnTo>
                <a:cubicBezTo>
                  <a:pt x="11933500" y="5332263"/>
                  <a:pt x="11805390" y="5366806"/>
                  <a:pt x="11676800" y="5399652"/>
                </a:cubicBezTo>
                <a:cubicBezTo>
                  <a:pt x="11262789" y="5507204"/>
                  <a:pt x="10845343" y="5600846"/>
                  <a:pt x="10425355" y="5683310"/>
                </a:cubicBezTo>
                <a:cubicBezTo>
                  <a:pt x="10092810" y="5748549"/>
                  <a:pt x="9759033" y="5806970"/>
                  <a:pt x="9424022" y="5858546"/>
                </a:cubicBezTo>
                <a:cubicBezTo>
                  <a:pt x="9102997" y="5908224"/>
                  <a:pt x="8781133" y="5952809"/>
                  <a:pt x="8458419" y="5992303"/>
                </a:cubicBezTo>
                <a:cubicBezTo>
                  <a:pt x="8211360" y="6022481"/>
                  <a:pt x="7963792" y="6048065"/>
                  <a:pt x="7715970" y="6072283"/>
                </a:cubicBezTo>
                <a:lnTo>
                  <a:pt x="6951716" y="6138091"/>
                </a:lnTo>
                <a:lnTo>
                  <a:pt x="6936303" y="6140163"/>
                </a:lnTo>
                <a:lnTo>
                  <a:pt x="6790448" y="6151529"/>
                </a:lnTo>
                <a:lnTo>
                  <a:pt x="6799941" y="6153349"/>
                </a:lnTo>
                <a:cubicBezTo>
                  <a:pt x="6811623" y="6153816"/>
                  <a:pt x="6823734" y="6151642"/>
                  <a:pt x="6835432" y="6151642"/>
                </a:cubicBezTo>
                <a:cubicBezTo>
                  <a:pt x="6851580" y="6151642"/>
                  <a:pt x="6867729" y="6149034"/>
                  <a:pt x="6884003" y="6148662"/>
                </a:cubicBezTo>
                <a:cubicBezTo>
                  <a:pt x="7115805" y="6143198"/>
                  <a:pt x="7347351" y="6131026"/>
                  <a:pt x="7578771" y="6116122"/>
                </a:cubicBezTo>
                <a:cubicBezTo>
                  <a:pt x="7927552" y="6093644"/>
                  <a:pt x="8276080" y="6065453"/>
                  <a:pt x="8623845" y="6029188"/>
                </a:cubicBezTo>
                <a:cubicBezTo>
                  <a:pt x="8909939" y="5999878"/>
                  <a:pt x="9195310" y="5965228"/>
                  <a:pt x="9479970" y="5925239"/>
                </a:cubicBezTo>
                <a:cubicBezTo>
                  <a:pt x="9864901" y="5870842"/>
                  <a:pt x="10248014" y="5806101"/>
                  <a:pt x="10629308" y="5731000"/>
                </a:cubicBezTo>
                <a:cubicBezTo>
                  <a:pt x="11090114" y="5639842"/>
                  <a:pt x="11546975" y="5532291"/>
                  <a:pt x="11998498" y="5404869"/>
                </a:cubicBezTo>
                <a:lnTo>
                  <a:pt x="12192000" y="5347846"/>
                </a:lnTo>
                <a:lnTo>
                  <a:pt x="12192000" y="5402606"/>
                </a:lnTo>
                <a:lnTo>
                  <a:pt x="11829257" y="5507950"/>
                </a:lnTo>
                <a:cubicBezTo>
                  <a:pt x="11534769" y="5587680"/>
                  <a:pt x="11238120" y="5658596"/>
                  <a:pt x="10939183" y="5722555"/>
                </a:cubicBezTo>
                <a:cubicBezTo>
                  <a:pt x="10622824" y="5790365"/>
                  <a:pt x="10304941" y="5850387"/>
                  <a:pt x="9985530" y="5902635"/>
                </a:cubicBezTo>
                <a:cubicBezTo>
                  <a:pt x="9720036" y="5946102"/>
                  <a:pt x="9453814" y="5984764"/>
                  <a:pt x="9186882" y="6018631"/>
                </a:cubicBezTo>
                <a:cubicBezTo>
                  <a:pt x="8984197" y="6044216"/>
                  <a:pt x="8781514" y="6068309"/>
                  <a:pt x="8578198" y="6088179"/>
                </a:cubicBezTo>
                <a:lnTo>
                  <a:pt x="7864358" y="6149656"/>
                </a:lnTo>
                <a:cubicBezTo>
                  <a:pt x="7554994" y="6172009"/>
                  <a:pt x="7245502" y="6189895"/>
                  <a:pt x="6935502" y="6201071"/>
                </a:cubicBezTo>
                <a:lnTo>
                  <a:pt x="6477750" y="6214980"/>
                </a:lnTo>
                <a:cubicBezTo>
                  <a:pt x="6439195" y="6212895"/>
                  <a:pt x="6400529" y="6214521"/>
                  <a:pt x="6362294" y="6219825"/>
                </a:cubicBezTo>
                <a:lnTo>
                  <a:pt x="6057129" y="6219825"/>
                </a:lnTo>
                <a:lnTo>
                  <a:pt x="5977784" y="6215229"/>
                </a:lnTo>
                <a:lnTo>
                  <a:pt x="5265087" y="6178965"/>
                </a:lnTo>
                <a:cubicBezTo>
                  <a:pt x="4958267" y="6166544"/>
                  <a:pt x="4651826" y="6146055"/>
                  <a:pt x="4346277" y="6116869"/>
                </a:cubicBezTo>
                <a:lnTo>
                  <a:pt x="3373045" y="6018259"/>
                </a:lnTo>
                <a:cubicBezTo>
                  <a:pt x="3035412" y="5983982"/>
                  <a:pt x="2698456" y="5944327"/>
                  <a:pt x="2362173" y="5899282"/>
                </a:cubicBezTo>
                <a:cubicBezTo>
                  <a:pt x="1984692" y="5849108"/>
                  <a:pt x="1608364" y="5791358"/>
                  <a:pt x="1233178" y="5726033"/>
                </a:cubicBezTo>
                <a:cubicBezTo>
                  <a:pt x="842181" y="5657291"/>
                  <a:pt x="453758" y="5578770"/>
                  <a:pt x="68500" y="5486226"/>
                </a:cubicBezTo>
                <a:lnTo>
                  <a:pt x="0" y="5468863"/>
                </a:lnTo>
                <a:lnTo>
                  <a:pt x="0" y="5412351"/>
                </a:lnTo>
                <a:lnTo>
                  <a:pt x="72441" y="5431135"/>
                </a:lnTo>
                <a:cubicBezTo>
                  <a:pt x="247961" y="5473331"/>
                  <a:pt x="424164" y="5512608"/>
                  <a:pt x="600716" y="5549555"/>
                </a:cubicBezTo>
                <a:cubicBezTo>
                  <a:pt x="988279" y="5630403"/>
                  <a:pt x="1378133" y="5699330"/>
                  <a:pt x="1769512" y="5759811"/>
                </a:cubicBezTo>
                <a:cubicBezTo>
                  <a:pt x="2052426" y="5803406"/>
                  <a:pt x="2335725" y="5843519"/>
                  <a:pt x="2613554" y="5876802"/>
                </a:cubicBezTo>
                <a:cubicBezTo>
                  <a:pt x="2605544" y="5879410"/>
                  <a:pt x="2594611" y="5869350"/>
                  <a:pt x="2581134" y="5866867"/>
                </a:cubicBezTo>
                <a:cubicBezTo>
                  <a:pt x="2087178" y="5774877"/>
                  <a:pt x="1597684" y="5663937"/>
                  <a:pt x="1112635" y="5534031"/>
                </a:cubicBezTo>
                <a:cubicBezTo>
                  <a:pt x="880453" y="5471934"/>
                  <a:pt x="649713" y="5405428"/>
                  <a:pt x="420412" y="5334514"/>
                </a:cubicBezTo>
                <a:lnTo>
                  <a:pt x="0" y="5195539"/>
                </a:lnTo>
                <a:lnTo>
                  <a:pt x="60" y="5105401"/>
                </a:lnTo>
                <a:lnTo>
                  <a:pt x="0" y="5105401"/>
                </a:lnTo>
                <a:lnTo>
                  <a:pt x="0" y="1"/>
                </a:lnTo>
                <a:lnTo>
                  <a:pt x="9834"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A pile of paper cutouts with a light bulb and question marks&#10;&#10;Description automatically generated">
            <a:extLst>
              <a:ext uri="{FF2B5EF4-FFF2-40B4-BE49-F238E27FC236}">
                <a16:creationId xmlns:a16="http://schemas.microsoft.com/office/drawing/2014/main" id="{D9832FF1-E177-CE73-CD27-BCB968D7B083}"/>
              </a:ext>
            </a:extLst>
          </p:cNvPr>
          <p:cNvPicPr>
            <a:picLocks noChangeAspect="1"/>
          </p:cNvPicPr>
          <p:nvPr/>
        </p:nvPicPr>
        <p:blipFill rotWithShape="1">
          <a:blip r:embed="rId2">
            <a:extLst>
              <a:ext uri="{28A0092B-C50C-407E-A947-70E740481C1C}">
                <a14:useLocalDpi xmlns:a14="http://schemas.microsoft.com/office/drawing/2010/main" val="0"/>
              </a:ext>
            </a:extLst>
          </a:blip>
          <a:srcRect l="14351" r="995" b="-2"/>
          <a:stretch/>
        </p:blipFill>
        <p:spPr>
          <a:xfrm>
            <a:off x="648638" y="228017"/>
            <a:ext cx="8004124" cy="4940389"/>
          </a:xfrm>
          <a:prstGeom prst="rect">
            <a:avLst/>
          </a:prstGeom>
        </p:spPr>
      </p:pic>
    </p:spTree>
    <p:extLst>
      <p:ext uri="{BB962C8B-B14F-4D97-AF65-F5344CB8AC3E}">
        <p14:creationId xmlns:p14="http://schemas.microsoft.com/office/powerpoint/2010/main" val="1530556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people working on computers&#10;&#10;Description automatically generated">
            <a:extLst>
              <a:ext uri="{FF2B5EF4-FFF2-40B4-BE49-F238E27FC236}">
                <a16:creationId xmlns:a16="http://schemas.microsoft.com/office/drawing/2014/main" id="{B7AF0C5F-4C19-5E28-9190-9175E4C221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907280" cy="6840538"/>
          </a:xfrm>
          <a:prstGeom prst="rect">
            <a:avLst/>
          </a:prstGeom>
        </p:spPr>
      </p:pic>
      <p:sp>
        <p:nvSpPr>
          <p:cNvPr id="4" name="TextBox 3">
            <a:extLst>
              <a:ext uri="{FF2B5EF4-FFF2-40B4-BE49-F238E27FC236}">
                <a16:creationId xmlns:a16="http://schemas.microsoft.com/office/drawing/2014/main" id="{2FA3388C-7350-47C1-946A-3745F56577F5}"/>
              </a:ext>
            </a:extLst>
          </p:cNvPr>
          <p:cNvSpPr txBox="1"/>
          <p:nvPr/>
        </p:nvSpPr>
        <p:spPr>
          <a:xfrm>
            <a:off x="5049520" y="-10160"/>
            <a:ext cx="4236720" cy="6878806"/>
          </a:xfrm>
          <a:prstGeom prst="rect">
            <a:avLst/>
          </a:prstGeom>
          <a:noFill/>
        </p:spPr>
        <p:txBody>
          <a:bodyPr wrap="square" rtlCol="0">
            <a:spAutoFit/>
          </a:bodyPr>
          <a:lstStyle/>
          <a:p>
            <a:pPr>
              <a:lnSpc>
                <a:spcPts val="1800"/>
              </a:lnSpc>
            </a:pPr>
            <a:endParaRPr lang="en-US" sz="2100" b="1" dirty="0">
              <a:solidFill>
                <a:srgbClr val="000000"/>
              </a:solidFill>
              <a:effectLst/>
              <a:latin typeface="+mj-lt"/>
              <a:ea typeface="Times New Roman" panose="02020603050405020304" pitchFamily="18" charset="0"/>
            </a:endParaRPr>
          </a:p>
          <a:p>
            <a:pPr>
              <a:lnSpc>
                <a:spcPts val="1800"/>
              </a:lnSpc>
            </a:pPr>
            <a:r>
              <a:rPr lang="en-US" sz="2100" b="1" dirty="0">
                <a:solidFill>
                  <a:srgbClr val="000000"/>
                </a:solidFill>
                <a:effectLst/>
                <a:latin typeface="+mj-lt"/>
                <a:ea typeface="Times New Roman" panose="02020603050405020304" pitchFamily="18" charset="0"/>
              </a:rPr>
              <a:t>The Essence of AI Ethics</a:t>
            </a:r>
          </a:p>
          <a:p>
            <a:pPr>
              <a:lnSpc>
                <a:spcPts val="1800"/>
              </a:lnSpc>
            </a:pPr>
            <a:br>
              <a:rPr lang="en-US" sz="2100" b="1" dirty="0">
                <a:solidFill>
                  <a:srgbClr val="000000"/>
                </a:solidFill>
                <a:latin typeface="+mj-lt"/>
                <a:ea typeface="Times New Roman" panose="02020603050405020304" pitchFamily="18" charset="0"/>
              </a:rPr>
            </a:br>
            <a:r>
              <a:rPr lang="en-US" sz="2100" b="1" i="1" dirty="0">
                <a:solidFill>
                  <a:srgbClr val="000000"/>
                </a:solidFill>
                <a:latin typeface="+mj-lt"/>
                <a:ea typeface="Times New Roman" panose="02020603050405020304" pitchFamily="18" charset="0"/>
              </a:rPr>
              <a:t>A </a:t>
            </a:r>
            <a:r>
              <a:rPr lang="en-US" sz="2100" b="1" i="1" dirty="0">
                <a:solidFill>
                  <a:srgbClr val="000000"/>
                </a:solidFill>
                <a:effectLst/>
                <a:latin typeface="+mj-lt"/>
                <a:ea typeface="Times New Roman" panose="02020603050405020304" pitchFamily="18" charset="0"/>
              </a:rPr>
              <a:t>Journey towards </a:t>
            </a:r>
            <a:r>
              <a:rPr lang="en-US" sz="2100" b="1" i="1">
                <a:solidFill>
                  <a:srgbClr val="000000"/>
                </a:solidFill>
                <a:effectLst/>
                <a:latin typeface="+mj-lt"/>
                <a:ea typeface="Times New Roman" panose="02020603050405020304" pitchFamily="18" charset="0"/>
              </a:rPr>
              <a:t>Ethical Advancement</a:t>
            </a:r>
            <a:endParaRPr lang="en-US" sz="2100" i="1" dirty="0">
              <a:effectLst/>
              <a:latin typeface="+mj-lt"/>
              <a:ea typeface="Times New Roman" panose="02020603050405020304" pitchFamily="18" charset="0"/>
            </a:endParaRPr>
          </a:p>
          <a:p>
            <a:pPr>
              <a:lnSpc>
                <a:spcPts val="1800"/>
              </a:lnSpc>
            </a:pPr>
            <a:br>
              <a:rPr lang="en-US" sz="2100" dirty="0">
                <a:solidFill>
                  <a:srgbClr val="000000"/>
                </a:solidFill>
                <a:effectLst/>
                <a:latin typeface="+mj-lt"/>
                <a:ea typeface="Times New Roman" panose="02020603050405020304" pitchFamily="18" charset="0"/>
              </a:rPr>
            </a:br>
            <a:r>
              <a:rPr lang="en-US" sz="2100" dirty="0">
                <a:solidFill>
                  <a:srgbClr val="000000"/>
                </a:solidFill>
                <a:effectLst/>
                <a:latin typeface="+mj-lt"/>
                <a:ea typeface="Times New Roman" panose="02020603050405020304" pitchFamily="18" charset="0"/>
              </a:rPr>
              <a:t>At its core, AI ethics revolves around the main goal of using AI in a way that benefits all of humanity, upholding principles of fairness, transparency, and accountability. This effort covers a range of considerations, including:</a:t>
            </a:r>
            <a:br>
              <a:rPr lang="en-US" sz="2100" dirty="0">
                <a:solidFill>
                  <a:srgbClr val="000000"/>
                </a:solidFill>
                <a:effectLst/>
                <a:latin typeface="+mj-lt"/>
                <a:ea typeface="Times New Roman" panose="02020603050405020304" pitchFamily="18" charset="0"/>
              </a:rPr>
            </a:br>
            <a:endParaRPr lang="en-US" sz="2100" b="1" dirty="0">
              <a:effectLst/>
              <a:latin typeface="+mj-lt"/>
              <a:ea typeface="Times New Roman" panose="02020603050405020304" pitchFamily="18" charset="0"/>
            </a:endParaRPr>
          </a:p>
          <a:p>
            <a:pPr marL="342900" lvl="0" indent="-342900">
              <a:lnSpc>
                <a:spcPts val="1800"/>
              </a:lnSpc>
              <a:buFont typeface="Arial" panose="020B0604020202020204" pitchFamily="34" charset="0"/>
              <a:buChar char="•"/>
              <a:tabLst>
                <a:tab pos="457200" algn="l"/>
              </a:tabLst>
            </a:pPr>
            <a:r>
              <a:rPr lang="en-US" sz="2100" dirty="0">
                <a:solidFill>
                  <a:srgbClr val="000000"/>
                </a:solidFill>
                <a:effectLst/>
                <a:latin typeface="+mj-lt"/>
                <a:ea typeface="Times New Roman" panose="02020603050405020304" pitchFamily="18" charset="0"/>
              </a:rPr>
              <a:t>Information Confidentiality and Protection.</a:t>
            </a:r>
          </a:p>
          <a:p>
            <a:pPr marL="342900" lvl="0" indent="-342900">
              <a:lnSpc>
                <a:spcPts val="1800"/>
              </a:lnSpc>
              <a:buFont typeface="Arial" panose="020B0604020202020204" pitchFamily="34" charset="0"/>
              <a:buChar char="•"/>
              <a:tabLst>
                <a:tab pos="457200" algn="l"/>
              </a:tabLst>
            </a:pPr>
            <a:r>
              <a:rPr lang="en-US" sz="2100" dirty="0">
                <a:solidFill>
                  <a:srgbClr val="000000"/>
                </a:solidFill>
                <a:effectLst/>
                <a:latin typeface="+mj-lt"/>
                <a:ea typeface="Times New Roman" panose="02020603050405020304" pitchFamily="18" charset="0"/>
              </a:rPr>
              <a:t>Fairness and Equal Treatment.</a:t>
            </a:r>
          </a:p>
          <a:p>
            <a:pPr marL="342900" lvl="0" indent="-342900">
              <a:lnSpc>
                <a:spcPts val="1800"/>
              </a:lnSpc>
              <a:buFont typeface="Arial" panose="020B0604020202020204" pitchFamily="34" charset="0"/>
              <a:buChar char="•"/>
              <a:tabLst>
                <a:tab pos="457200" algn="l"/>
              </a:tabLst>
            </a:pPr>
            <a:r>
              <a:rPr lang="en-US" sz="2100" dirty="0">
                <a:solidFill>
                  <a:srgbClr val="000000"/>
                </a:solidFill>
                <a:effectLst/>
                <a:latin typeface="+mj-lt"/>
                <a:ea typeface="Times New Roman" panose="02020603050405020304" pitchFamily="18" charset="0"/>
              </a:rPr>
              <a:t>Transparency and Explain ability.</a:t>
            </a:r>
          </a:p>
          <a:p>
            <a:pPr marL="342900" lvl="0" indent="-342900">
              <a:lnSpc>
                <a:spcPts val="1800"/>
              </a:lnSpc>
              <a:buFont typeface="Arial" panose="020B0604020202020204" pitchFamily="34" charset="0"/>
              <a:buChar char="•"/>
              <a:tabLst>
                <a:tab pos="457200" algn="l"/>
              </a:tabLst>
            </a:pPr>
            <a:r>
              <a:rPr lang="en-US" sz="2100" dirty="0">
                <a:solidFill>
                  <a:srgbClr val="000000"/>
                </a:solidFill>
                <a:effectLst/>
                <a:latin typeface="+mj-lt"/>
                <a:ea typeface="Times New Roman" panose="02020603050405020304" pitchFamily="18" charset="0"/>
              </a:rPr>
              <a:t>Reliability and Safety.</a:t>
            </a:r>
            <a:endParaRPr lang="en-US" sz="2100" dirty="0">
              <a:latin typeface="+mj-lt"/>
              <a:ea typeface="Times New Roman" panose="02020603050405020304" pitchFamily="18" charset="0"/>
            </a:endParaRPr>
          </a:p>
          <a:p>
            <a:pPr marL="342900" lvl="0" indent="-342900">
              <a:lnSpc>
                <a:spcPts val="1800"/>
              </a:lnSpc>
              <a:buFont typeface="Arial" panose="020B0604020202020204" pitchFamily="34" charset="0"/>
              <a:buChar char="•"/>
              <a:tabLst>
                <a:tab pos="457200" algn="l"/>
              </a:tabLst>
            </a:pPr>
            <a:r>
              <a:rPr lang="en-US" sz="2100" dirty="0">
                <a:solidFill>
                  <a:srgbClr val="000000"/>
                </a:solidFill>
                <a:effectLst/>
                <a:latin typeface="+mj-lt"/>
                <a:ea typeface="Times New Roman" panose="02020603050405020304" pitchFamily="18" charset="0"/>
              </a:rPr>
              <a:t>Human Supervision and Guidance.</a:t>
            </a:r>
          </a:p>
          <a:p>
            <a:pPr marL="342900" lvl="0" indent="-342900">
              <a:lnSpc>
                <a:spcPts val="1800"/>
              </a:lnSpc>
              <a:buFont typeface="Arial" panose="020B0604020202020204" pitchFamily="34" charset="0"/>
              <a:buChar char="•"/>
              <a:tabLst>
                <a:tab pos="457200" algn="l"/>
              </a:tabLst>
            </a:pPr>
            <a:r>
              <a:rPr lang="en-US" sz="2100" dirty="0">
                <a:solidFill>
                  <a:srgbClr val="000000"/>
                </a:solidFill>
                <a:effectLst/>
                <a:latin typeface="+mj-lt"/>
                <a:ea typeface="Times New Roman" panose="02020603050405020304" pitchFamily="18" charset="0"/>
              </a:rPr>
              <a:t>Sustainability and Environmental Impact.</a:t>
            </a:r>
          </a:p>
          <a:p>
            <a:pPr marL="342900" lvl="0" indent="-342900">
              <a:lnSpc>
                <a:spcPts val="1800"/>
              </a:lnSpc>
              <a:buFont typeface="Arial" panose="020B0604020202020204" pitchFamily="34" charset="0"/>
              <a:buChar char="•"/>
              <a:tabLst>
                <a:tab pos="457200" algn="l"/>
              </a:tabLst>
            </a:pPr>
            <a:r>
              <a:rPr lang="en-US" sz="2100" dirty="0">
                <a:solidFill>
                  <a:srgbClr val="000000"/>
                </a:solidFill>
                <a:effectLst/>
                <a:latin typeface="+mj-lt"/>
                <a:ea typeface="Times New Roman" panose="02020603050405020304" pitchFamily="18" charset="0"/>
              </a:rPr>
              <a:t>Respect for Human Values and Culture.</a:t>
            </a:r>
            <a:endParaRPr lang="en-US" sz="2100" dirty="0">
              <a:latin typeface="+mj-lt"/>
              <a:ea typeface="Times New Roman" panose="02020603050405020304" pitchFamily="18" charset="0"/>
            </a:endParaRPr>
          </a:p>
          <a:p>
            <a:pPr marL="342900" lvl="0" indent="-342900">
              <a:lnSpc>
                <a:spcPts val="1800"/>
              </a:lnSpc>
              <a:buFont typeface="Arial" panose="020B0604020202020204" pitchFamily="34" charset="0"/>
              <a:buChar char="•"/>
              <a:tabLst>
                <a:tab pos="457200" algn="l"/>
              </a:tabLst>
            </a:pPr>
            <a:r>
              <a:rPr lang="en-US" sz="2100" dirty="0">
                <a:solidFill>
                  <a:srgbClr val="000000"/>
                </a:solidFill>
                <a:effectLst/>
                <a:latin typeface="+mj-lt"/>
                <a:ea typeface="Times New Roman" panose="02020603050405020304" pitchFamily="18" charset="0"/>
              </a:rPr>
              <a:t>Consistency with Human Values and Ethics.</a:t>
            </a:r>
            <a:endParaRPr lang="en-US" sz="2100" dirty="0">
              <a:effectLst/>
              <a:latin typeface="+mj-lt"/>
              <a:ea typeface="Times New Roman" panose="02020603050405020304" pitchFamily="18" charset="0"/>
            </a:endParaRPr>
          </a:p>
          <a:p>
            <a:endParaRPr lang="en-US" sz="2100" b="1" dirty="0">
              <a:latin typeface="+mj-lt"/>
            </a:endParaRPr>
          </a:p>
        </p:txBody>
      </p:sp>
    </p:spTree>
    <p:extLst>
      <p:ext uri="{BB962C8B-B14F-4D97-AF65-F5344CB8AC3E}">
        <p14:creationId xmlns:p14="http://schemas.microsoft.com/office/powerpoint/2010/main" val="1694691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6" name="Rectangle 135">
            <a:extLst>
              <a:ext uri="{FF2B5EF4-FFF2-40B4-BE49-F238E27FC236}">
                <a16:creationId xmlns:a16="http://schemas.microsoft.com/office/drawing/2014/main" id="{B3F59054-3394-4D87-8BD0-A28DCD47F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59900" cy="68405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house with a large cctv camera and people walking in the snow&#10;&#10;Description automatically generated">
            <a:extLst>
              <a:ext uri="{FF2B5EF4-FFF2-40B4-BE49-F238E27FC236}">
                <a16:creationId xmlns:a16="http://schemas.microsoft.com/office/drawing/2014/main" id="{BB64D408-16FE-F748-B89B-31DADBE00E1F}"/>
              </a:ext>
            </a:extLst>
          </p:cNvPr>
          <p:cNvPicPr>
            <a:picLocks noChangeAspect="1"/>
          </p:cNvPicPr>
          <p:nvPr/>
        </p:nvPicPr>
        <p:blipFill rotWithShape="1">
          <a:blip r:embed="rId2">
            <a:extLst>
              <a:ext uri="{28A0092B-C50C-407E-A947-70E740481C1C}">
                <a14:useLocalDpi xmlns:a14="http://schemas.microsoft.com/office/drawing/2010/main" val="0"/>
              </a:ext>
            </a:extLst>
          </a:blip>
          <a:srcRect l="30777" r="15236" b="-2"/>
          <a:stretch/>
        </p:blipFill>
        <p:spPr>
          <a:xfrm>
            <a:off x="5666956" y="10"/>
            <a:ext cx="3692944" cy="6840527"/>
          </a:xfrm>
          <a:custGeom>
            <a:avLst/>
            <a:gdLst/>
            <a:ahLst/>
            <a:cxnLst/>
            <a:rect l="l" t="t" r="r" b="b"/>
            <a:pathLst>
              <a:path w="4817171" h="6858000">
                <a:moveTo>
                  <a:pt x="22751" y="0"/>
                </a:moveTo>
                <a:lnTo>
                  <a:pt x="4817171" y="0"/>
                </a:lnTo>
                <a:lnTo>
                  <a:pt x="4817171" y="6858000"/>
                </a:lnTo>
                <a:lnTo>
                  <a:pt x="0" y="6858000"/>
                </a:lnTo>
                <a:lnTo>
                  <a:pt x="6679" y="6845555"/>
                </a:lnTo>
                <a:cubicBezTo>
                  <a:pt x="496584" y="5886487"/>
                  <a:pt x="786702" y="4695963"/>
                  <a:pt x="786702" y="3406233"/>
                </a:cubicBezTo>
                <a:cubicBezTo>
                  <a:pt x="786702" y="2215714"/>
                  <a:pt x="539501" y="1109724"/>
                  <a:pt x="116147" y="192283"/>
                </a:cubicBezTo>
                <a:close/>
              </a:path>
            </a:pathLst>
          </a:custGeom>
        </p:spPr>
      </p:pic>
      <p:pic>
        <p:nvPicPr>
          <p:cNvPr id="10" name="Picture 9" descr="A person with a face grid&#10;&#10;Description automatically generated">
            <a:extLst>
              <a:ext uri="{FF2B5EF4-FFF2-40B4-BE49-F238E27FC236}">
                <a16:creationId xmlns:a16="http://schemas.microsoft.com/office/drawing/2014/main" id="{6F923515-11E9-F450-71BA-6B58873A5A67}"/>
              </a:ext>
            </a:extLst>
          </p:cNvPr>
          <p:cNvPicPr>
            <a:picLocks noChangeAspect="1"/>
          </p:cNvPicPr>
          <p:nvPr/>
        </p:nvPicPr>
        <p:blipFill rotWithShape="1">
          <a:blip r:embed="rId3">
            <a:extLst>
              <a:ext uri="{28A0092B-C50C-407E-A947-70E740481C1C}">
                <a14:useLocalDpi xmlns:a14="http://schemas.microsoft.com/office/drawing/2010/main" val="0"/>
              </a:ext>
            </a:extLst>
          </a:blip>
          <a:srcRect t="6188" b="6188"/>
          <a:stretch/>
        </p:blipFill>
        <p:spPr>
          <a:xfrm>
            <a:off x="2407831" y="10"/>
            <a:ext cx="3822654" cy="3392896"/>
          </a:xfrm>
          <a:custGeom>
            <a:avLst/>
            <a:gdLst/>
            <a:ahLst/>
            <a:cxnLst/>
            <a:rect l="l" t="t" r="r" b="b"/>
            <a:pathLst>
              <a:path w="4979304" h="3364992">
                <a:moveTo>
                  <a:pt x="0" y="0"/>
                </a:moveTo>
                <a:lnTo>
                  <a:pt x="4211250" y="0"/>
                </a:lnTo>
                <a:lnTo>
                  <a:pt x="4309461" y="192282"/>
                </a:lnTo>
                <a:cubicBezTo>
                  <a:pt x="4697535" y="1033269"/>
                  <a:pt x="4937593" y="2032690"/>
                  <a:pt x="4974907" y="3110424"/>
                </a:cubicBezTo>
                <a:lnTo>
                  <a:pt x="4979304" y="3364992"/>
                </a:lnTo>
                <a:lnTo>
                  <a:pt x="800592" y="3364992"/>
                </a:lnTo>
                <a:lnTo>
                  <a:pt x="797493" y="3185579"/>
                </a:lnTo>
                <a:cubicBezTo>
                  <a:pt x="756786" y="2009870"/>
                  <a:pt x="474799" y="927359"/>
                  <a:pt x="22579" y="42066"/>
                </a:cubicBezTo>
                <a:close/>
              </a:path>
            </a:pathLst>
          </a:custGeom>
        </p:spPr>
      </p:pic>
      <p:pic>
        <p:nvPicPr>
          <p:cNvPr id="5" name="Picture 4" descr="A computer with cars and calculator&#10;&#10;Description automatically generated">
            <a:extLst>
              <a:ext uri="{FF2B5EF4-FFF2-40B4-BE49-F238E27FC236}">
                <a16:creationId xmlns:a16="http://schemas.microsoft.com/office/drawing/2014/main" id="{58863A9C-513F-AEFA-0BAB-E6E9B9955B9D}"/>
              </a:ext>
            </a:extLst>
          </p:cNvPr>
          <p:cNvPicPr>
            <a:picLocks noChangeAspect="1"/>
          </p:cNvPicPr>
          <p:nvPr/>
        </p:nvPicPr>
        <p:blipFill rotWithShape="1">
          <a:blip r:embed="rId4">
            <a:extLst>
              <a:ext uri="{28A0092B-C50C-407E-A947-70E740481C1C}">
                <a14:useLocalDpi xmlns:a14="http://schemas.microsoft.com/office/drawing/2010/main" val="0"/>
              </a:ext>
            </a:extLst>
          </a:blip>
          <a:srcRect t="9420" r="-3" b="849"/>
          <a:stretch/>
        </p:blipFill>
        <p:spPr>
          <a:xfrm>
            <a:off x="2448550" y="3447630"/>
            <a:ext cx="3781331" cy="3392907"/>
          </a:xfrm>
          <a:custGeom>
            <a:avLst/>
            <a:gdLst/>
            <a:ahLst/>
            <a:cxnLst/>
            <a:rect l="l" t="t" r="r" b="b"/>
            <a:pathLst>
              <a:path w="4925479" h="3364992">
                <a:moveTo>
                  <a:pt x="749362" y="0"/>
                </a:moveTo>
                <a:lnTo>
                  <a:pt x="4925479" y="0"/>
                </a:lnTo>
                <a:lnTo>
                  <a:pt x="4921868" y="209033"/>
                </a:lnTo>
                <a:cubicBezTo>
                  <a:pt x="4884554" y="1286766"/>
                  <a:pt x="4644496" y="2286187"/>
                  <a:pt x="4256422" y="3127175"/>
                </a:cubicBezTo>
                <a:lnTo>
                  <a:pt x="4134952" y="3364992"/>
                </a:lnTo>
                <a:lnTo>
                  <a:pt x="0" y="3364992"/>
                </a:lnTo>
                <a:lnTo>
                  <a:pt x="79008" y="3202330"/>
                </a:lnTo>
                <a:cubicBezTo>
                  <a:pt x="467082" y="2361343"/>
                  <a:pt x="707140" y="1361922"/>
                  <a:pt x="744454" y="284189"/>
                </a:cubicBezTo>
                <a:close/>
              </a:path>
            </a:pathLst>
          </a:custGeom>
        </p:spPr>
      </p:pic>
      <p:sp useBgFill="1">
        <p:nvSpPr>
          <p:cNvPr id="138" name="Freeform: Shape 137">
            <a:extLst>
              <a:ext uri="{FF2B5EF4-FFF2-40B4-BE49-F238E27FC236}">
                <a16:creationId xmlns:a16="http://schemas.microsoft.com/office/drawing/2014/main" id="{2FE0ABA9-CAF1-4816-837D-5F28AAA08E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29235" cy="6840537"/>
          </a:xfrm>
          <a:custGeom>
            <a:avLst/>
            <a:gdLst>
              <a:gd name="connsiteX0" fmla="*/ 0 w 3945815"/>
              <a:gd name="connsiteY0" fmla="*/ 0 h 6858000"/>
              <a:gd name="connsiteX1" fmla="*/ 3138662 w 3945815"/>
              <a:gd name="connsiteY1" fmla="*/ 0 h 6858000"/>
              <a:gd name="connsiteX2" fmla="*/ 3275260 w 3945815"/>
              <a:gd name="connsiteY2" fmla="*/ 267438 h 6858000"/>
              <a:gd name="connsiteX3" fmla="*/ 3945815 w 3945815"/>
              <a:gd name="connsiteY3" fmla="*/ 3481388 h 6858000"/>
              <a:gd name="connsiteX4" fmla="*/ 3275260 w 3945815"/>
              <a:gd name="connsiteY4" fmla="*/ 6695338 h 6858000"/>
              <a:gd name="connsiteX5" fmla="*/ 3192177 w 3945815"/>
              <a:gd name="connsiteY5" fmla="*/ 6858000 h 6858000"/>
              <a:gd name="connsiteX6" fmla="*/ 0 w 394581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45815" h="6858000">
                <a:moveTo>
                  <a:pt x="0" y="0"/>
                </a:moveTo>
                <a:lnTo>
                  <a:pt x="3138662" y="0"/>
                </a:lnTo>
                <a:lnTo>
                  <a:pt x="3275260" y="267438"/>
                </a:lnTo>
                <a:cubicBezTo>
                  <a:pt x="3698614" y="1184879"/>
                  <a:pt x="3945815" y="2290869"/>
                  <a:pt x="3945815" y="3481388"/>
                </a:cubicBezTo>
                <a:cubicBezTo>
                  <a:pt x="3945815" y="4671908"/>
                  <a:pt x="3698614" y="5777898"/>
                  <a:pt x="3275260" y="6695338"/>
                </a:cubicBezTo>
                <a:lnTo>
                  <a:pt x="319217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0" name="Freeform: Shape 139">
            <a:extLst>
              <a:ext uri="{FF2B5EF4-FFF2-40B4-BE49-F238E27FC236}">
                <a16:creationId xmlns:a16="http://schemas.microsoft.com/office/drawing/2014/main" id="{BC8B9C14-70F0-4F42-85FF-0DD3D5A585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22214" cy="6840537"/>
          </a:xfrm>
          <a:custGeom>
            <a:avLst/>
            <a:gdLst>
              <a:gd name="connsiteX0" fmla="*/ 0 w 3936670"/>
              <a:gd name="connsiteY0" fmla="*/ 0 h 6858000"/>
              <a:gd name="connsiteX1" fmla="*/ 3129517 w 3936670"/>
              <a:gd name="connsiteY1" fmla="*/ 0 h 6858000"/>
              <a:gd name="connsiteX2" fmla="*/ 3266115 w 3936670"/>
              <a:gd name="connsiteY2" fmla="*/ 267438 h 6858000"/>
              <a:gd name="connsiteX3" fmla="*/ 3936670 w 3936670"/>
              <a:gd name="connsiteY3" fmla="*/ 3481388 h 6858000"/>
              <a:gd name="connsiteX4" fmla="*/ 3266115 w 3936670"/>
              <a:gd name="connsiteY4" fmla="*/ 6695338 h 6858000"/>
              <a:gd name="connsiteX5" fmla="*/ 3183032 w 3936670"/>
              <a:gd name="connsiteY5" fmla="*/ 6858000 h 6858000"/>
              <a:gd name="connsiteX6" fmla="*/ 0 w 39366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6670" h="6858000">
                <a:moveTo>
                  <a:pt x="0" y="0"/>
                </a:moveTo>
                <a:lnTo>
                  <a:pt x="3129517" y="0"/>
                </a:lnTo>
                <a:lnTo>
                  <a:pt x="3266115" y="267438"/>
                </a:lnTo>
                <a:cubicBezTo>
                  <a:pt x="3689469" y="1184879"/>
                  <a:pt x="3936670" y="2290869"/>
                  <a:pt x="3936670" y="3481388"/>
                </a:cubicBezTo>
                <a:cubicBezTo>
                  <a:pt x="3936670" y="4671908"/>
                  <a:pt x="3689469" y="5777898"/>
                  <a:pt x="3266115" y="6695338"/>
                </a:cubicBezTo>
                <a:lnTo>
                  <a:pt x="3183032"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2" name="Rectangle 141">
            <a:extLst>
              <a:ext uri="{FF2B5EF4-FFF2-40B4-BE49-F238E27FC236}">
                <a16:creationId xmlns:a16="http://schemas.microsoft.com/office/drawing/2014/main" id="{98DE6C44-43F8-4DE4-AB81-66853FFEA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04292"/>
            <a:ext cx="98278" cy="652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Rectangle 143">
            <a:extLst>
              <a:ext uri="{FF2B5EF4-FFF2-40B4-BE49-F238E27FC236}">
                <a16:creationId xmlns:a16="http://schemas.microsoft.com/office/drawing/2014/main" id="{2409529B-9B56-4F10-BE4D-F934DB89E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6956" y="2084619"/>
            <a:ext cx="2176177" cy="18241"/>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9DA39304-3423-B9A5-35A1-52814F0EC447}"/>
              </a:ext>
            </a:extLst>
          </p:cNvPr>
          <p:cNvSpPr txBox="1"/>
          <p:nvPr/>
        </p:nvSpPr>
        <p:spPr>
          <a:xfrm>
            <a:off x="0" y="139383"/>
            <a:ext cx="3220720" cy="6484938"/>
          </a:xfrm>
          <a:prstGeom prst="rect">
            <a:avLst/>
          </a:prstGeom>
        </p:spPr>
        <p:txBody>
          <a:bodyPr vert="horz" lIns="91440" tIns="45720" rIns="91440" bIns="45720" rtlCol="0">
            <a:normAutofit fontScale="55000" lnSpcReduction="20000"/>
          </a:bodyPr>
          <a:lstStyle/>
          <a:p>
            <a:pPr marR="381000" defTabSz="914400">
              <a:lnSpc>
                <a:spcPct val="90000"/>
              </a:lnSpc>
              <a:spcBef>
                <a:spcPts val="300"/>
              </a:spcBef>
              <a:spcAft>
                <a:spcPts val="1100"/>
              </a:spcAft>
            </a:pPr>
            <a:br>
              <a:rPr lang="en-US" sz="900" b="1" u="sng" dirty="0"/>
            </a:br>
            <a:endParaRPr lang="en-US" sz="900" b="1" u="sng" dirty="0"/>
          </a:p>
          <a:p>
            <a:pPr marR="381000" defTabSz="914400">
              <a:lnSpc>
                <a:spcPct val="90000"/>
              </a:lnSpc>
              <a:spcBef>
                <a:spcPts val="300"/>
              </a:spcBef>
              <a:spcAft>
                <a:spcPts val="1100"/>
              </a:spcAft>
            </a:pPr>
            <a:endParaRPr lang="en-US" sz="900" b="1" u="sng" dirty="0"/>
          </a:p>
          <a:p>
            <a:pPr marR="381000" defTabSz="914400">
              <a:lnSpc>
                <a:spcPct val="90000"/>
              </a:lnSpc>
              <a:spcBef>
                <a:spcPts val="300"/>
              </a:spcBef>
              <a:spcAft>
                <a:spcPts val="1100"/>
              </a:spcAft>
            </a:pPr>
            <a:r>
              <a:rPr lang="en-US" sz="3600" b="1" u="sng" dirty="0"/>
              <a:t>Practical Considerations and Implementations</a:t>
            </a:r>
            <a:r>
              <a:rPr lang="en-US" sz="3600" b="1" dirty="0"/>
              <a:t>: </a:t>
            </a:r>
          </a:p>
          <a:p>
            <a:pPr marR="381000" defTabSz="914400">
              <a:lnSpc>
                <a:spcPct val="90000"/>
              </a:lnSpc>
              <a:spcBef>
                <a:spcPts val="300"/>
              </a:spcBef>
              <a:spcAft>
                <a:spcPts val="1100"/>
              </a:spcAft>
            </a:pPr>
            <a:r>
              <a:rPr lang="en-US" sz="3600" b="1" dirty="0"/>
              <a:t>Addressing the Ethical Implications</a:t>
            </a:r>
          </a:p>
          <a:p>
            <a:pPr marR="381000" defTabSz="914400">
              <a:lnSpc>
                <a:spcPct val="90000"/>
              </a:lnSpc>
              <a:spcBef>
                <a:spcPts val="300"/>
              </a:spcBef>
              <a:spcAft>
                <a:spcPts val="1100"/>
              </a:spcAft>
            </a:pPr>
            <a:br>
              <a:rPr lang="en-US" sz="3600" dirty="0"/>
            </a:br>
            <a:r>
              <a:rPr lang="en-US" sz="3600" dirty="0"/>
              <a:t>The social and ethical considerations of AI are embodied in various real-world uses, promoting the need for meticulous planning and accountable action:</a:t>
            </a:r>
          </a:p>
          <a:p>
            <a:pPr marR="381000" indent="-228600" defTabSz="914400">
              <a:lnSpc>
                <a:spcPct val="90000"/>
              </a:lnSpc>
              <a:spcBef>
                <a:spcPts val="300"/>
              </a:spcBef>
              <a:spcAft>
                <a:spcPts val="1100"/>
              </a:spcAft>
              <a:buFont typeface="Arial" panose="020B0604020202020204" pitchFamily="34" charset="0"/>
              <a:buChar char="•"/>
            </a:pPr>
            <a:r>
              <a:rPr lang="en-US" sz="3600" dirty="0"/>
              <a:t>Facial Recognition Technology.</a:t>
            </a:r>
          </a:p>
          <a:p>
            <a:pPr marR="381000" indent="-228600" defTabSz="914400">
              <a:lnSpc>
                <a:spcPct val="90000"/>
              </a:lnSpc>
              <a:spcBef>
                <a:spcPts val="300"/>
              </a:spcBef>
              <a:spcAft>
                <a:spcPts val="1100"/>
              </a:spcAft>
              <a:buFont typeface="Arial" panose="020B0604020202020204" pitchFamily="34" charset="0"/>
              <a:buChar char="•"/>
            </a:pPr>
            <a:r>
              <a:rPr lang="en-US" sz="3600" dirty="0">
                <a:effectLst/>
              </a:rPr>
              <a:t>Credit Scoring Algorithms.</a:t>
            </a:r>
          </a:p>
          <a:p>
            <a:pPr marR="381000" indent="-228600" defTabSz="914400">
              <a:lnSpc>
                <a:spcPct val="90000"/>
              </a:lnSpc>
              <a:spcBef>
                <a:spcPts val="300"/>
              </a:spcBef>
              <a:spcAft>
                <a:spcPts val="1100"/>
              </a:spcAft>
              <a:buFont typeface="Arial" panose="020B0604020202020204" pitchFamily="34" charset="0"/>
              <a:buChar char="•"/>
            </a:pPr>
            <a:r>
              <a:rPr lang="en-US" sz="3600" dirty="0">
                <a:effectLst/>
              </a:rPr>
              <a:t>Self-Driving Cars.</a:t>
            </a:r>
          </a:p>
          <a:p>
            <a:pPr marR="381000" indent="-228600" defTabSz="914400">
              <a:lnSpc>
                <a:spcPct val="90000"/>
              </a:lnSpc>
              <a:spcBef>
                <a:spcPts val="300"/>
              </a:spcBef>
              <a:spcAft>
                <a:spcPts val="1100"/>
              </a:spcAft>
              <a:buFont typeface="Arial" panose="020B0604020202020204" pitchFamily="34" charset="0"/>
              <a:buChar char="•"/>
            </a:pPr>
            <a:r>
              <a:rPr lang="en-US" sz="3600" dirty="0"/>
              <a:t>M</a:t>
            </a:r>
            <a:r>
              <a:rPr lang="en-US" sz="3600" dirty="0">
                <a:effectLst/>
              </a:rPr>
              <a:t>edical Diagnosis Systems.</a:t>
            </a:r>
            <a:endParaRPr lang="en-US" sz="3600" dirty="0"/>
          </a:p>
        </p:txBody>
      </p:sp>
    </p:spTree>
    <p:extLst>
      <p:ext uri="{BB962C8B-B14F-4D97-AF65-F5344CB8AC3E}">
        <p14:creationId xmlns:p14="http://schemas.microsoft.com/office/powerpoint/2010/main" val="3428487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59900" cy="68405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90011" y="449975"/>
            <a:ext cx="72966" cy="42119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5896" y="2280179"/>
            <a:ext cx="3369564" cy="18241"/>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Box 3">
            <a:extLst>
              <a:ext uri="{FF2B5EF4-FFF2-40B4-BE49-F238E27FC236}">
                <a16:creationId xmlns:a16="http://schemas.microsoft.com/office/drawing/2014/main" id="{CDFCCF24-CB22-19CE-32D3-F628C24A9AC8}"/>
              </a:ext>
            </a:extLst>
          </p:cNvPr>
          <p:cNvSpPr txBox="1"/>
          <p:nvPr/>
        </p:nvSpPr>
        <p:spPr>
          <a:xfrm>
            <a:off x="1" y="956886"/>
            <a:ext cx="3830320" cy="5299926"/>
          </a:xfrm>
          <a:prstGeom prst="rect">
            <a:avLst/>
          </a:prstGeom>
        </p:spPr>
        <p:txBody>
          <a:bodyPr vert="horz" lIns="91440" tIns="45720" rIns="91440" bIns="45720" rtlCol="0" anchor="t">
            <a:noAutofit/>
          </a:bodyPr>
          <a:lstStyle/>
          <a:p>
            <a:pPr defTabSz="914400">
              <a:lnSpc>
                <a:spcPct val="90000"/>
              </a:lnSpc>
              <a:spcAft>
                <a:spcPts val="600"/>
              </a:spcAft>
            </a:pPr>
            <a:r>
              <a:rPr lang="en-US" sz="2000" b="1" u="sng" dirty="0">
                <a:effectLst/>
              </a:rPr>
              <a:t>The Significance of AI Ethics</a:t>
            </a:r>
            <a:r>
              <a:rPr lang="en-US" sz="2000" b="1" dirty="0">
                <a:effectLst/>
              </a:rPr>
              <a:t>: </a:t>
            </a:r>
            <a:endParaRPr lang="en-US" sz="2000" b="1" dirty="0"/>
          </a:p>
          <a:p>
            <a:pPr defTabSz="914400">
              <a:lnSpc>
                <a:spcPct val="90000"/>
              </a:lnSpc>
              <a:spcAft>
                <a:spcPts val="600"/>
              </a:spcAft>
            </a:pPr>
            <a:endParaRPr lang="en-US" sz="700" b="1" dirty="0">
              <a:effectLst/>
            </a:endParaRPr>
          </a:p>
          <a:p>
            <a:pPr defTabSz="914400">
              <a:lnSpc>
                <a:spcPct val="90000"/>
              </a:lnSpc>
              <a:spcAft>
                <a:spcPts val="600"/>
              </a:spcAft>
            </a:pPr>
            <a:r>
              <a:rPr lang="en-US" sz="2000" b="1" dirty="0">
                <a:effectLst/>
              </a:rPr>
              <a:t>A Pillar for a Mutually Beneficial Future</a:t>
            </a:r>
          </a:p>
          <a:p>
            <a:pPr defTabSz="914400">
              <a:lnSpc>
                <a:spcPct val="90000"/>
              </a:lnSpc>
              <a:spcAft>
                <a:spcPts val="600"/>
              </a:spcAft>
            </a:pPr>
            <a:br>
              <a:rPr lang="en-US" sz="2000" dirty="0">
                <a:effectLst/>
              </a:rPr>
            </a:br>
            <a:r>
              <a:rPr lang="en-US" sz="2000" dirty="0">
                <a:effectLst/>
              </a:rPr>
              <a:t>AI ethics stands as a critical pillar in shaping a future where AI technologies coexist with human values and ambitions. By adhering to ethical principles and addressing potential concerns, we can harness the power of AI for the betterment of society, ensuring that it serves as a force for progress, equity, and the well-being of all.</a:t>
            </a:r>
          </a:p>
        </p:txBody>
      </p:sp>
      <p:pic>
        <p:nvPicPr>
          <p:cNvPr id="3" name="Picture 2" descr="A cityscape with a brain and a city in the background&#10;&#10;Description automatically generated">
            <a:extLst>
              <a:ext uri="{FF2B5EF4-FFF2-40B4-BE49-F238E27FC236}">
                <a16:creationId xmlns:a16="http://schemas.microsoft.com/office/drawing/2014/main" id="{E70004B1-D597-6EE6-CC61-B23744C18261}"/>
              </a:ext>
            </a:extLst>
          </p:cNvPr>
          <p:cNvPicPr>
            <a:picLocks noChangeAspect="1"/>
          </p:cNvPicPr>
          <p:nvPr/>
        </p:nvPicPr>
        <p:blipFill rotWithShape="1">
          <a:blip r:embed="rId2">
            <a:extLst>
              <a:ext uri="{28A0092B-C50C-407E-A947-70E740481C1C}">
                <a14:useLocalDpi xmlns:a14="http://schemas.microsoft.com/office/drawing/2010/main" val="0"/>
              </a:ext>
            </a:extLst>
          </a:blip>
          <a:srcRect t="17207" r="-1" b="9985"/>
          <a:stretch/>
        </p:blipFill>
        <p:spPr>
          <a:xfrm>
            <a:off x="4075035" y="10"/>
            <a:ext cx="5284865" cy="6840527"/>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effectLst>
            <a:outerShdw blurRad="50800" dist="38100" dir="10800000" algn="r" rotWithShape="0">
              <a:schemeClr val="bg1">
                <a:lumMod val="85000"/>
                <a:alpha val="30000"/>
              </a:schemeClr>
            </a:outerShdw>
          </a:effectLst>
        </p:spPr>
      </p:pic>
    </p:spTree>
    <p:extLst>
      <p:ext uri="{BB962C8B-B14F-4D97-AF65-F5344CB8AC3E}">
        <p14:creationId xmlns:p14="http://schemas.microsoft.com/office/powerpoint/2010/main" val="17393909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
      <a:majorFont>
        <a:latin typeface="Cambria"/>
        <a:ea typeface=""/>
        <a:cs typeface="Cambria"/>
      </a:majorFont>
      <a:minorFont>
        <a:latin typeface="Cambria"/>
        <a:ea typeface=""/>
        <a:cs typeface="Cambri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307</TotalTime>
  <Words>225</Words>
  <Application>Microsoft Office PowerPoint</Application>
  <PresentationFormat>Custom</PresentationFormat>
  <Paragraphs>25</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Cambria</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Mohamed Elfateh</dc:creator>
  <cp:lastModifiedBy>Mohamed Elfateh</cp:lastModifiedBy>
  <cp:revision>2</cp:revision>
  <dcterms:created xsi:type="dcterms:W3CDTF">2023-11-19T03:33:31Z</dcterms:created>
  <dcterms:modified xsi:type="dcterms:W3CDTF">2023-11-24T18:42:39Z</dcterms:modified>
</cp:coreProperties>
</file>

<file path=docProps/thumbnail.jpeg>
</file>